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6" r:id="rId2"/>
    <p:sldId id="367" r:id="rId3"/>
    <p:sldId id="372" r:id="rId4"/>
    <p:sldId id="371" r:id="rId5"/>
    <p:sldId id="370" r:id="rId6"/>
    <p:sldId id="374" r:id="rId7"/>
    <p:sldId id="373" r:id="rId8"/>
    <p:sldId id="398" r:id="rId9"/>
    <p:sldId id="397" r:id="rId10"/>
    <p:sldId id="399" r:id="rId11"/>
    <p:sldId id="376" r:id="rId12"/>
    <p:sldId id="375" r:id="rId13"/>
    <p:sldId id="377" r:id="rId14"/>
    <p:sldId id="404" r:id="rId15"/>
    <p:sldId id="378" r:id="rId16"/>
    <p:sldId id="379" r:id="rId17"/>
    <p:sldId id="396" r:id="rId18"/>
    <p:sldId id="380" r:id="rId19"/>
    <p:sldId id="400" r:id="rId20"/>
    <p:sldId id="401" r:id="rId21"/>
    <p:sldId id="394" r:id="rId22"/>
    <p:sldId id="402" r:id="rId23"/>
    <p:sldId id="3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193EA"/>
    <a:srgbClr val="FF33CC"/>
    <a:srgbClr val="FCE8FB"/>
    <a:srgbClr val="DCDBF5"/>
    <a:srgbClr val="FFFF66"/>
    <a:srgbClr val="FADAF8"/>
    <a:srgbClr val="897CDA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3923927" y="4195618"/>
            <a:ext cx="4896543" cy="2329725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3688" y="332656"/>
            <a:ext cx="7056783" cy="4032448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59"/>
          <a:stretch/>
        </p:blipFill>
        <p:spPr bwMode="auto">
          <a:xfrm>
            <a:off x="307339" y="1735419"/>
            <a:ext cx="4408678" cy="48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39" y="3475196"/>
            <a:ext cx="2849838" cy="3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97534" y="332656"/>
            <a:ext cx="8522938" cy="6192688"/>
          </a:xfrm>
          <a:prstGeom prst="rect">
            <a:avLst/>
          </a:prstGeom>
          <a:solidFill>
            <a:schemeClr val="bg1">
              <a:alpha val="9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4" descr="http://img-fotki.yandex.ru/get/5647/134091466.65/0_aabb3_cd99640d_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08"/>
          <a:stretch/>
        </p:blipFill>
        <p:spPr bwMode="auto">
          <a:xfrm flipH="1">
            <a:off x="7050754" y="4680000"/>
            <a:ext cx="1769718" cy="18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3399"/>
            </a:gs>
            <a:gs pos="0">
              <a:srgbClr val="F193EA"/>
            </a:gs>
            <a:gs pos="68000">
              <a:srgbClr val="F193EA"/>
            </a:gs>
            <a:gs pos="17999">
              <a:srgbClr val="FFFF00"/>
            </a:gs>
            <a:gs pos="30000">
              <a:srgbClr val="9966FF"/>
            </a:gs>
            <a:gs pos="58000">
              <a:srgbClr val="FFFF00"/>
            </a:gs>
            <a:gs pos="82001">
              <a:srgbClr val="FFFF00"/>
            </a:gs>
            <a:gs pos="100000">
              <a:srgbClr val="F193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 flip="none" rotWithShape="1">
            <a:gsLst>
              <a:gs pos="0">
                <a:srgbClr val="F193EA"/>
              </a:gs>
              <a:gs pos="17999">
                <a:srgbClr val="FFFF00"/>
              </a:gs>
              <a:gs pos="31000">
                <a:srgbClr val="9966FF"/>
              </a:gs>
              <a:gs pos="63000">
                <a:srgbClr val="CC99FF"/>
              </a:gs>
              <a:gs pos="44000">
                <a:srgbClr val="FF3399"/>
              </a:gs>
              <a:gs pos="82001">
                <a:srgbClr val="FFFF00"/>
              </a:gs>
              <a:gs pos="100000">
                <a:srgbClr val="F193EA"/>
              </a:gs>
            </a:gsLst>
            <a:lin ang="189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8%20&#1084;&#1072;&#1088;&#1090;&#1072;%202017\8%20&#1084;&#1072;&#1088;&#1090;&#1072;%20-%20&#1084;&#1072;&#1084;&#1080;&#1085;%20&#1076;&#1077;&#1085;&#1100;%20&#1084;&#1080;&#1085;&#1091;&#1089;.mp3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8%20&#1084;&#1072;&#1088;&#1090;&#1072;%202017\&#1083;&#1091;&#1095;&#1096;&#1072;&#1103;%20&#1085;&#1072;%20&#1089;&#1074;&#1077;&#1090;&#1077;%20&#1084;&#1080;&#1085;&#1091;&#1089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8%20&#1084;&#1072;&#1088;&#1090;&#1072;%202017\&#1073;&#1072;&#1073;&#1091;&#1096;&#1082;&#1080;&#1085;&#1072;%20&#1089;&#1082;&#1072;&#1079;&#1082;&#1072;%20&#1084;&#1080;&#1085;&#1091;&#1089;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8%20&#1084;&#1072;&#1088;&#1090;&#1072;%202017\&#1052;&#1072;&#1083;&#1077;&#1085;&#1100;&#1082;&#1072;&#1103;%20&#1089;&#1090;&#1088;&#1072;&#1085;&#1072;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8%20&#1084;&#1072;&#1088;&#1090;&#1072;%202017\&#1080;&#1079;&#1075;&#1080;&#1073;%20&#1075;&#1080;&#1090;&#1072;&#1088;&#1099;%20&#1084;&#1080;&#1085;&#1091;&#1089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95;&#1072;&#1089;&#1090;&#1091;&#1096;&#1082;&#1080;%20&#1082;&#1072;&#1088;&#1090;&#1080;&#1085;&#1082;&#1080;%20&#1076;&#1083;&#1103;%20&#1076;&#1077;&#1090;&#1077;&#1081;&amp;img_url=http://konzarya.ru/sites/default/files/image_gallery/1447835141.jpg&amp;pos=2&amp;rpt=simage&amp;lr=9" TargetMode="External"/><Relationship Id="rId13" Type="http://schemas.openxmlformats.org/officeDocument/2006/relationships/hyperlink" Target="https://yandex.ru/images/search?img_url=https://ds02.infourok.ru/uploads/ex/09bf/000560ee-e3299d88/hello_html_aa7e9fa.gif&amp;text=&#1082;&#1072;&#1088;&#1090;&#1080;&#1085;&#1082;&#1072;%20&#1084;&#1080;&#1083;&#1086;&#1081;%20&#1084;&#1072;&#1084;&#1077;&amp;noreask=1&amp;pos=15&amp;lr=9&amp;rpt=simage" TargetMode="External"/><Relationship Id="rId18" Type="http://schemas.openxmlformats.org/officeDocument/2006/relationships/hyperlink" Target="https://yandex.ru/images/search?p=3&amp;text=&#1087;&#1086;&#1079;&#1076;&#1088;&#1072;&#1074;&#1083;&#1103;&#1077;&#1084;%20&#1072;&#1085;&#1080;&#1084;&#1072;&#1094;&#1080;&#1103;%20&#1082;&#1072;&#1088;&#1090;&#1080;&#1085;&#1082;&#1080;&amp;img_url=http://dshi.muzkult.ru/img/upload/664/image_image_1685088.png&amp;pos=134&amp;rpt=simage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yandex.ru/images/search?text=&#1087;&#1086;&#1084;&#1086;&#1075;&#1072;&#1077;&#1084;%20&#1084;&#1072;&#1084;&#1077;%20&#1082;&#1072;&#1088;&#1090;&#1080;&#1085;&#1082;&#1080;%20&#1076;&#1083;&#1103;%20&#1076;&#1077;&#1090;&#1077;&#1081;&amp;img_url=https://ds02.infourok.ru/uploads/ex/062e/00076cb5-191cd7cc/hello_html_6dbf0411.jpg&amp;pos=13&amp;rpt=simage&amp;lr=9" TargetMode="External"/><Relationship Id="rId12" Type="http://schemas.openxmlformats.org/officeDocument/2006/relationships/hyperlink" Target="https://yandex.ru/images/search?text=&#1091;&#1075;&#1072;&#1076;&#1072;&#1083;&#1082;&#1080;%20&#1085;&#1072;&#1076;&#1087;&#1080;&#1089;&#1100;&amp;lr=9" TargetMode="External"/><Relationship Id="rId17" Type="http://schemas.openxmlformats.org/officeDocument/2006/relationships/hyperlink" Target="https://yandex.ru/images/search?text=&#1085;&#1072;&#1076;&#1087;&#1080;&#1089;&#1100;%20&#1086;&#1073;&#1077;&#1097;&#1072;&#1077;&#1084;&amp;img_url=https://content.foto.my.mail.ru/mail/lyubov.platko/_animated/i-1515.gif&amp;pos=0&amp;rpt=simage" TargetMode="External"/><Relationship Id="rId2" Type="http://schemas.openxmlformats.org/officeDocument/2006/relationships/hyperlink" Target="http://img-fotki.yandex.ru/get/5647/134091466.65/0_aabb3_cd99640d_M.png" TargetMode="External"/><Relationship Id="rId16" Type="http://schemas.openxmlformats.org/officeDocument/2006/relationships/hyperlink" Target="https://yandex.ru/images/search?text=&#1082;&#1086;&#1088;&#1086;&#1074;&#1072;%20&#1082;&#1072;&#1088;&#1090;&#1080;&#1085;&#1082;&#1072;%20&#1076;&#1083;&#1103;%20&#1076;&#1077;&#1090;&#1077;&#1081;&amp;img_url=https://ds04.infourok.ru/uploads/ex/03aa/00019dd1-0574dc21/hello_html_m505592b7.png&amp;pos=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p=4&amp;text=&#1085;&#1072;&#1076;&#1087;&#1080;&#1089;&#1100;%20&#1089;&#1087;&#1072;&#1089;&#1080;&#1073;&#1086;%20&#1079;&#1072;%20&#1074;&#1082;&#1091;&#1089;&#1085;&#1099;&#1081;%20&#1088;&#1077;&#1094;&#1077;&#1087;&#1090;&amp;img_url=https://1000.menu/img/forum/13227/430120831-gif.18-04-2012-10-14-37.gif&amp;pos=161&amp;rpt=simage&amp;lr=9" TargetMode="External"/><Relationship Id="rId11" Type="http://schemas.openxmlformats.org/officeDocument/2006/relationships/hyperlink" Target="https://yandex.ru/images/search?text=&#1073;&#1072;&#1073;&#1091;&#1096;&#1082;&#1072;%20&#1080;%20&#1076;&#1077;&#1090;&#1080;%20&#1082;&#1072;&#1088;&#1090;&#1080;&#1085;&#1082;&#1080;&amp;img_url=https://img-fotki.yandex.ru/get/31690/90733061.9a/0_18be81_836888f9_orig&amp;pos=22&amp;rpt=simage&amp;lr=9" TargetMode="External"/><Relationship Id="rId5" Type="http://schemas.openxmlformats.org/officeDocument/2006/relationships/hyperlink" Target="https://yandex.ru/images/search?text=&#1082;&#1072;&#1088;&#1090;&#1080;&#1085;&#1082;&#1072;%20&#1084;&#1072;&#1084;&#1072;%20&#1076;&#1083;&#1103;%20&#1076;&#1077;&#1090;&#1077;&#1081;&amp;img_url=http://img.taopic.com/uploads/allimg/130628/235097-13062R0542261.jpg&amp;pos=28&amp;rpt=simage&amp;lr=9" TargetMode="External"/><Relationship Id="rId15" Type="http://schemas.openxmlformats.org/officeDocument/2006/relationships/hyperlink" Target="https://yandex.ru/images/search?p=2&amp;text=8%20&#1084;&#1072;&#1088;&#1090;&#1072;%20%20&#1082;&#1072;&#1088;&#1090;&#1080;&#1085;&#1082;&#1072;%20&#1076;&#1083;&#1103;%20&#1076;&#1077;&#1090;&#1077;&#1081;&amp;img_url=https://otvet.imgsmail.ru/download/52615055_b6337e996e88b45161b6aa6a65c8a5cb_800.gif&amp;pos=91&amp;rpt=simage" TargetMode="External"/><Relationship Id="rId10" Type="http://schemas.openxmlformats.org/officeDocument/2006/relationships/hyperlink" Target="https://yandex.ru/images/search?text=&#1085;&#1072;&#1076;&#1087;&#1080;&#1089;&#1100;%20&#1083;&#1102;&#1073;&#1086;&#1074;&#1100;%20&#1082;%20&#1084;&#1072;&#1084;&#1077;&amp;img_url=http://sakvojag.net/media/k2/items/cache/711798d708aca106f01c955ba079410e_Generic.jpg&amp;pos=10&amp;rpt=simage&amp;lr=9" TargetMode="External"/><Relationship Id="rId4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9" Type="http://schemas.openxmlformats.org/officeDocument/2006/relationships/hyperlink" Target="https://yandex.ru/images/search?text=&#1076;&#1086;&#1089;&#1082;&#1072;&#1078;&#1080;%20&#1089;&#1083;&#1086;&#1074;&#1077;&#1095;&#1082;&#1086;%20&#1082;&#1072;&#1088;&#1090;&#1080;&#1085;&#1082;&#1080;%20&#1076;&#1083;&#1103;%20&#1076;&#1077;&#1090;&#1077;&#1081;&amp;img_url=http://autosellmsk.ru/photos/doskaji-slovechko-pro-shkolu-zagadki-dlya-detey-89932-large.jpg&amp;pos=13&amp;rpt=simage&amp;lr=9" TargetMode="External"/><Relationship Id="rId14" Type="http://schemas.openxmlformats.org/officeDocument/2006/relationships/hyperlink" Target="https://yandex.ru/images/search?p=1&amp;text=8%20&#1084;&#1072;&#1088;&#1090;&#1072;%20&#1085;&#1072;&#1076;&#1087;&#1080;&#1089;&#1100;%20&#1085;&#1072;%20&#1087;&#1088;&#1086;&#1079;&#1088;&#1072;&#1095;&#1085;&#1086;&#1084;%20&#1092;&#1086;&#1085;&#1077;&amp;img_url=http://www.funlib.ru/cimg/2014/101606/3224756&amp;pos=75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8%20&#1084;&#1072;&#1088;&#1090;&#1072;%202017\&#1063;&#1072;&#1089;&#1090;&#1091;&#1096;&#1082;&#1080;%20-%20&#1084;&#1080;&#1085;&#1091;&#1089;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andex.ru/images/search?p=14&amp;text=&#1082;&#1072;&#1088;&#1090;&#1080;&#1085;&#1082;&#1072;%20&#1086;&#1090;&#1082;&#1088;&#1099;&#1090;&#1082;&#1072;%20&#1084;&#1072;&#1084;&#1072;%20&#1080;%20&#1076;&#1080;&#1090;&#1103;&amp;img_url=https://i03.fotocdn.net/s10/93/public_pin_m/461/2457848924.jpg&amp;pos=565&amp;rpt=simage&amp;lr=9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3343276" cy="128110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522510" y="2060848"/>
            <a:ext cx="5399776" cy="2156379"/>
            <a:chOff x="2522510" y="2210379"/>
            <a:chExt cx="5399776" cy="21563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22510" y="2210379"/>
              <a:ext cx="50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286" y="3430758"/>
              <a:ext cx="3924000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820" y="440837"/>
            <a:ext cx="5213592" cy="2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00496" y="4214818"/>
            <a:ext cx="4786346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  презентации – </a:t>
            </a:r>
          </a:p>
          <a:p>
            <a:pPr algn="ctr"/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Чернышова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Г.В.- учитель начальных классов МБОУ ООШ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с.Измалково</a:t>
            </a:r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3"/>
              </a:rPr>
              <a:t>                                       </a:t>
            </a:r>
            <a:br>
              <a:rPr lang="ru-RU" sz="1800" dirty="0" smtClean="0">
                <a:hlinkClick r:id="rId3"/>
              </a:rPr>
            </a:br>
            <a:r>
              <a:rPr lang="ru-RU" sz="1800" dirty="0" smtClean="0">
                <a:hlinkClick r:id="rId3"/>
              </a:rPr>
              <a:t/>
            </a:r>
            <a:br>
              <a:rPr lang="ru-RU" sz="1800" dirty="0" smtClean="0">
                <a:hlinkClick r:id="rId3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8 марта - мамин день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5786454"/>
            <a:ext cx="590552" cy="590552"/>
          </a:xfrm>
          <a:prstGeom prst="rect">
            <a:avLst/>
          </a:prstGeom>
        </p:spPr>
      </p:pic>
      <p:pic>
        <p:nvPicPr>
          <p:cNvPr id="47106" name="Picture 2" descr="http://bestgif.su/_ph/20/2/19102938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235" y="357166"/>
            <a:ext cx="5797388" cy="6000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ilot.spb.ru/userfiles/s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857232"/>
            <a:ext cx="6096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metod-kopilka.ru/images/doc/33/27075/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71480"/>
            <a:ext cx="4870451" cy="3652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1-tub-ru.yandex.net/i?id=88662120ffea99ec13ca4822ca65581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3053411" cy="336203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8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Рассуждалки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3"/>
              </a:rPr>
              <a:t>                                       </a:t>
            </a:r>
            <a:br>
              <a:rPr lang="ru-RU" sz="1800" dirty="0" smtClean="0">
                <a:hlinkClick r:id="rId3"/>
              </a:rPr>
            </a:br>
            <a:r>
              <a:rPr lang="ru-RU" sz="1800" dirty="0" smtClean="0">
                <a:hlinkClick r:id="rId3"/>
              </a:rPr>
              <a:t/>
            </a:r>
            <a:br>
              <a:rPr lang="ru-RU" sz="1800" dirty="0" smtClean="0">
                <a:hlinkClick r:id="rId3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лучшая на свете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5715016"/>
            <a:ext cx="590552" cy="590552"/>
          </a:xfrm>
          <a:prstGeom prst="rect">
            <a:avLst/>
          </a:prstGeom>
        </p:spPr>
      </p:pic>
      <p:pic>
        <p:nvPicPr>
          <p:cNvPr id="26626" name="Picture 2" descr="https://im0-tub-ru.yandex.net/i?id=9cad5f31b71b344dfceb988956d331ef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04"/>
            <a:ext cx="5275245" cy="2967326"/>
          </a:xfrm>
          <a:prstGeom prst="rect">
            <a:avLst/>
          </a:prstGeom>
          <a:noFill/>
        </p:spPr>
      </p:pic>
      <p:pic>
        <p:nvPicPr>
          <p:cNvPr id="26628" name="Picture 4" descr="https://im1-tub-ru.yandex.net/i?id=38fd92a9f53ea9433d3ff7587f6dd6c6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036355"/>
            <a:ext cx="5357802" cy="148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https://im2-tub-ru.yandex.net/i?id=9729add2960d3f08a47e9ca03dd6ee0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883" y="174977"/>
            <a:ext cx="5636769" cy="3754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http://img-fotki.yandex.ru/get/31690/90733061.9a/0_18be81_836888f9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428604"/>
            <a:ext cx="6944589" cy="604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3"/>
              </a:rPr>
              <a:t>                                       </a:t>
            </a:r>
            <a:br>
              <a:rPr lang="ru-RU" sz="1800" dirty="0" smtClean="0">
                <a:hlinkClick r:id="rId3"/>
              </a:rPr>
            </a:br>
            <a:r>
              <a:rPr lang="ru-RU" sz="1800" dirty="0" smtClean="0">
                <a:hlinkClick r:id="rId3"/>
              </a:rPr>
              <a:t/>
            </a:r>
            <a:br>
              <a:rPr lang="ru-RU" sz="1800" dirty="0" smtClean="0">
                <a:hlinkClick r:id="rId3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http://img-fotki.yandex.ru/get/31690/90733061.9a/0_18be81_836888f9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3" y="428604"/>
            <a:ext cx="6944589" cy="6043615"/>
          </a:xfrm>
          <a:prstGeom prst="rect">
            <a:avLst/>
          </a:prstGeom>
          <a:noFill/>
        </p:spPr>
      </p:pic>
      <p:pic>
        <p:nvPicPr>
          <p:cNvPr id="6" name="бабушкина сказ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34" y="5715016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https://img.youtube.com/vi/dDOIAG60-e0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55393"/>
            <a:ext cx="6286544" cy="35361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4" name="Picture 2" descr="http://img10.proshkolu.ru/content/media/pic/std/4000000/3090000/3089618-4220ffdb572b99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3301" y="857232"/>
            <a:ext cx="6704156" cy="174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5265" y="1412776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i="1" dirty="0" smtClean="0">
              <a:solidFill>
                <a:srgbClr val="FF3399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6146" name="Picture 2" descr="https://im0-tub-ru.yandex.net/i?id=a2b20e1a7f7b2eefe9bdb66817f3be4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6000792" cy="5380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5786454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79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https://im2-tub-ru.yandex.net/i?id=0cd52e0e06d80c420829d09eef91c76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199414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3"/>
              </a:rPr>
              <a:t>                                       </a:t>
            </a:r>
            <a:br>
              <a:rPr lang="ru-RU" sz="1800" dirty="0" smtClean="0">
                <a:hlinkClick r:id="rId3"/>
              </a:rPr>
            </a:br>
            <a:r>
              <a:rPr lang="ru-RU" sz="1800" dirty="0" smtClean="0">
                <a:hlinkClick r:id="rId3"/>
              </a:rPr>
              <a:t/>
            </a:r>
            <a:br>
              <a:rPr lang="ru-RU" sz="1800" dirty="0" smtClean="0">
                <a:hlinkClick r:id="rId3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208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Lanos\Рабочий стол\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290"/>
            <a:ext cx="5599524" cy="5599524"/>
          </a:xfrm>
          <a:prstGeom prst="rect">
            <a:avLst/>
          </a:prstGeom>
          <a:noFill/>
        </p:spPr>
      </p:pic>
      <p:pic>
        <p:nvPicPr>
          <p:cNvPr id="6" name="изгиб гитары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5662626"/>
            <a:ext cx="552456" cy="552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3343276" cy="128110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5"/>
          <p:cNvGrpSpPr/>
          <p:nvPr/>
        </p:nvGrpSpPr>
        <p:grpSpPr>
          <a:xfrm>
            <a:off x="2522510" y="2060848"/>
            <a:ext cx="5399776" cy="2156379"/>
            <a:chOff x="2522510" y="2210379"/>
            <a:chExt cx="5399776" cy="21563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22510" y="2210379"/>
              <a:ext cx="50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286" y="3430758"/>
              <a:ext cx="3924000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820" y="440837"/>
            <a:ext cx="5213592" cy="2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00496" y="4214818"/>
            <a:ext cx="47863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44005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img-fotki.yandex.ru/get/5647/134091466.65/0_aabb3_cd99640d_M.png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тюльпаны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000" y="576000"/>
            <a:ext cx="5868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2285993"/>
            <a:ext cx="7715304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hlinkClick r:id="rId4"/>
              </a:rPr>
              <a:t>мама и дитя в сердечке</a:t>
            </a:r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надпись "мама«</a:t>
            </a:r>
            <a:endParaRPr lang="ru-RU" sz="1400" dirty="0" smtClean="0"/>
          </a:p>
          <a:p>
            <a:r>
              <a:rPr lang="ru-RU" sz="1400" dirty="0" smtClean="0">
                <a:hlinkClick r:id="rId6"/>
              </a:rPr>
              <a:t>спасибо за рецепт</a:t>
            </a:r>
            <a:endParaRPr lang="ru-RU" sz="1400" dirty="0" smtClean="0"/>
          </a:p>
          <a:p>
            <a:r>
              <a:rPr lang="ru-RU" sz="1400" dirty="0" smtClean="0">
                <a:hlinkClick r:id="rId7"/>
              </a:rPr>
              <a:t>Помощники</a:t>
            </a:r>
            <a:endParaRPr lang="ru-RU" sz="1400" dirty="0" smtClean="0"/>
          </a:p>
          <a:p>
            <a:r>
              <a:rPr lang="ru-RU" sz="1400" dirty="0" smtClean="0">
                <a:hlinkClick r:id="rId8"/>
              </a:rPr>
              <a:t>Частушка</a:t>
            </a:r>
            <a:endParaRPr lang="ru-RU" sz="1400" dirty="0" smtClean="0"/>
          </a:p>
          <a:p>
            <a:r>
              <a:rPr lang="ru-RU" sz="1400" dirty="0" smtClean="0">
                <a:hlinkClick r:id="rId9"/>
              </a:rPr>
              <a:t>доскажи словечко</a:t>
            </a:r>
            <a:endParaRPr lang="ru-RU" sz="1400" dirty="0" smtClean="0"/>
          </a:p>
          <a:p>
            <a:r>
              <a:rPr lang="ru-RU" sz="1400" dirty="0" smtClean="0">
                <a:hlinkClick r:id="rId10"/>
              </a:rPr>
              <a:t>мама, я тебя люблю</a:t>
            </a:r>
            <a:endParaRPr lang="ru-RU" sz="1400" dirty="0" smtClean="0"/>
          </a:p>
          <a:p>
            <a:r>
              <a:rPr lang="ru-RU" sz="1400" dirty="0" smtClean="0">
                <a:hlinkClick r:id="rId11"/>
              </a:rPr>
              <a:t>Бабушка</a:t>
            </a:r>
            <a:endParaRPr lang="ru-RU" sz="1400" dirty="0" smtClean="0"/>
          </a:p>
          <a:p>
            <a:r>
              <a:rPr lang="ru-RU" sz="1400" dirty="0" err="1" smtClean="0">
                <a:hlinkClick r:id="rId12"/>
              </a:rPr>
              <a:t>Угадалки</a:t>
            </a:r>
            <a:endParaRPr lang="ru-RU" sz="1400" dirty="0" smtClean="0"/>
          </a:p>
          <a:p>
            <a:r>
              <a:rPr lang="ru-RU" sz="1400" dirty="0" smtClean="0">
                <a:hlinkClick r:id="rId13"/>
              </a:rPr>
              <a:t>милой маме</a:t>
            </a:r>
            <a:endParaRPr lang="ru-RU" sz="1400" dirty="0" smtClean="0"/>
          </a:p>
          <a:p>
            <a:r>
              <a:rPr lang="ru-RU" sz="1400" dirty="0" smtClean="0">
                <a:hlinkClick r:id="rId14"/>
              </a:rPr>
              <a:t>8 марта</a:t>
            </a:r>
            <a:endParaRPr lang="ru-RU" sz="1400" dirty="0" smtClean="0"/>
          </a:p>
          <a:p>
            <a:r>
              <a:rPr lang="ru-RU" sz="1400" dirty="0" smtClean="0">
                <a:hlinkClick r:id="rId15"/>
              </a:rPr>
              <a:t>открытка 8 марта</a:t>
            </a:r>
            <a:endParaRPr lang="ru-RU" sz="1400" dirty="0" smtClean="0"/>
          </a:p>
          <a:p>
            <a:r>
              <a:rPr lang="ru-RU" sz="1400" dirty="0" smtClean="0">
                <a:hlinkClick r:id="rId16"/>
              </a:rPr>
              <a:t>Корова</a:t>
            </a:r>
            <a:endParaRPr lang="ru-RU" sz="1400" dirty="0" smtClean="0"/>
          </a:p>
          <a:p>
            <a:r>
              <a:rPr lang="ru-RU" sz="1400" dirty="0" smtClean="0">
                <a:hlinkClick r:id="rId17"/>
              </a:rPr>
              <a:t>Обещаю</a:t>
            </a:r>
            <a:endParaRPr lang="ru-RU" sz="1400" dirty="0" smtClean="0"/>
          </a:p>
          <a:p>
            <a:r>
              <a:rPr lang="ru-RU" sz="1400" dirty="0" smtClean="0">
                <a:hlinkClick r:id="rId18"/>
              </a:rPr>
              <a:t>поздравляем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8638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Автор шаблона - Матюшкина </a:t>
            </a:r>
            <a:r>
              <a:rPr lang="ru-RU" sz="1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Владимировна, учитель начальных классов ГБОУ СОШ № 680 г. Москвы</a:t>
            </a:r>
          </a:p>
        </p:txBody>
      </p:sp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3343276" cy="128110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5"/>
          <p:cNvGrpSpPr/>
          <p:nvPr/>
        </p:nvGrpSpPr>
        <p:grpSpPr>
          <a:xfrm>
            <a:off x="2522510" y="2060848"/>
            <a:ext cx="5399776" cy="2156379"/>
            <a:chOff x="2522510" y="2210379"/>
            <a:chExt cx="5399776" cy="21563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22510" y="2210379"/>
              <a:ext cx="50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286" y="3430758"/>
              <a:ext cx="3924000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820" y="440837"/>
            <a:ext cx="5213592" cy="2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00496" y="4214818"/>
            <a:ext cx="47863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1-tub-ru.yandex.net/i?id=171edf76a48ccc47466c967991ceb2a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357165"/>
            <a:ext cx="7771812" cy="5069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2-tub-ru.yandex.net/i?id=1ddf1051fc299e9df1c22c4b26c84ffe&amp;n=33&amp;h=215&amp;w=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7326544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Частушки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2857496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3343276" cy="128110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5"/>
          <p:cNvGrpSpPr/>
          <p:nvPr/>
        </p:nvGrpSpPr>
        <p:grpSpPr>
          <a:xfrm>
            <a:off x="2522510" y="2060848"/>
            <a:ext cx="5399776" cy="2156379"/>
            <a:chOff x="2522510" y="2210379"/>
            <a:chExt cx="5399776" cy="21563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22510" y="2210379"/>
              <a:ext cx="5076000" cy="13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98286" y="3430758"/>
              <a:ext cx="3924000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3820" y="440837"/>
            <a:ext cx="5213592" cy="2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00496" y="4214818"/>
            <a:ext cx="47863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miranimashek.com/_ph/28/2/4301208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516255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3-tub-ru.yandex.net/i?id=b61b02266798144dacde37cb54c8613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391010" cy="447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hlinkClick r:id="rId2"/>
              </a:rPr>
              <a:t>                                       </a:t>
            </a:r>
            <a:br>
              <a:rPr lang="ru-RU" sz="1800" dirty="0" smtClean="0">
                <a:hlinkClick r:id="rId2"/>
              </a:rPr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3108" y="733424"/>
            <a:ext cx="6143668" cy="8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</a:t>
            </a:r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Домычи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словечко"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2" descr="https://im3-tub-ru.yandex.net/i?id=b61b02266798144dacde37cb54c8613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391010" cy="447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март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марта - копия</Template>
  <TotalTime>231</TotalTime>
  <Words>94</Words>
  <Application>Microsoft Office PowerPoint</Application>
  <PresentationFormat>Экран (4:3)</PresentationFormat>
  <Paragraphs>66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8 марта - копия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UserXP</cp:lastModifiedBy>
  <cp:revision>60</cp:revision>
  <dcterms:created xsi:type="dcterms:W3CDTF">2014-02-22T14:42:46Z</dcterms:created>
  <dcterms:modified xsi:type="dcterms:W3CDTF">2017-03-06T16:14:51Z</dcterms:modified>
</cp:coreProperties>
</file>