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DFEAC36-89FC-4816-8F6D-A7AD8494E694}" type="datetimeFigureOut">
              <a:rPr lang="ru-RU" smtClean="0"/>
              <a:pPr/>
              <a:t>29.05.2016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55DB863-AC0E-45FB-AA9F-9B21968CB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76;&#1072;&#1085;&#1080;&#1103;%20&#1076;&#1086;&#1089;&#1090;&#1086;&#1087;&#1088;&#1080;&#1084;&#1077;&#1095;&#1072;&#1090;&#1077;&#1083;&#1100;&#1085;&#1086;&#1089;&#1090;&#1080;%20&#1087;&#1072;&#1088;&#1082;%20&#1072;&#1090;&#1090;&#1088;&#1072;&#1082;&#1094;&#1080;&#1086;&#1085;&#1086;&#1074;%20&#1090;&#1080;&#1074;&#1086;&#1083;&#1080;&amp;img_url=http://bigslide.ru/images/8/7697/960/img5.jpg&amp;pos=17&amp;rpt=simage" TargetMode="External"/><Relationship Id="rId3" Type="http://schemas.openxmlformats.org/officeDocument/2006/relationships/hyperlink" Target="https://yandex.ru/images/search?text=&#1076;&#1072;&#1085;&#1080;&#1103;%20&#1085;&#1072;%20&#1082;&#1072;&#1088;&#1090;&#1077;%20&#1084;&#1080;&#1088;&#1072;&amp;img_url=http://www.gtsuper.ru/files/uploads/editorfiles/Image/danija.jpg&amp;pos=7&amp;rpt=simage" TargetMode="External"/><Relationship Id="rId7" Type="http://schemas.openxmlformats.org/officeDocument/2006/relationships/hyperlink" Target="https://yandex.ru/images/search?p=1&amp;text=&#1076;&#1072;&#1085;&#1080;&#1103;%20&#1092;&#1086;&#1090;&#1086;%20&#1076;&#1086;&#1089;&#1090;&#1086;&#1087;&#1088;&#1080;&#1084;&#1077;&#1095;&#1072;&#1090;&#1077;&#1083;&#1100;&#1085;&#1086;&#1089;&#1090;&#1080;&amp;img_url=http://img0.liveinternet.ru/images/attach/c/3/76/90/76090446_large_5.jpg&amp;pos=37&amp;rpt=simage" TargetMode="External"/><Relationship Id="rId12" Type="http://schemas.openxmlformats.org/officeDocument/2006/relationships/hyperlink" Target="https://yandex.ru/images/search?text=&#1076;&#1072;&#1085;&#1080;&#1103;%20&#1076;&#1086;&#1089;&#1090;&#1086;&#1087;&#1088;&#1080;&#1084;&#1077;&#1095;&#1072;&#1090;&#1077;&#1083;&#1100;&#1085;&#1086;&#1089;&#1090;&#1080;%20&#1087;&#1072;&#1084;&#1103;&#1090;&#1085;&#1080;&#1082;%20&#1089;&#1074;&#1080;&#1085;&#1100;&#1077;&amp;img_url=http://www.norsktour.com/upload/information_system_4/5/3/4/item_534/aarhus-moument-pig-b.jpg&amp;pos=0&amp;rpt=simage" TargetMode="External"/><Relationship Id="rId2" Type="http://schemas.openxmlformats.org/officeDocument/2006/relationships/hyperlink" Target="https://yandex.ru/images/search?text=&#1076;&#1072;&#1085;&#1080;&#1103;%20&#1092;&#1086;&#1090;&#1086;&amp;img_url=http://www.mfa.gov.rs/en/images/stories/slike/Copenhagen-City-Landscape-Denmark.jpg&amp;pos=27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76;&#1072;&#1085;&#1080;&#1103;%20&#1092;&#1086;&#1090;&#1086;%20&#1076;&#1086;&#1089;&#1090;&#1086;&#1087;&#1088;&#1080;&#1084;&#1077;&#1095;&#1072;&#1090;&#1077;&#1083;&#1100;&#1085;&#1086;&#1089;&#1090;&#1080;&amp;img_url=http://laginlib.org.ua/blog/wp-content/uploads/2015/04/090918-1055665.jpg&amp;pos=29&amp;rpt=simage" TargetMode="External"/><Relationship Id="rId11" Type="http://schemas.openxmlformats.org/officeDocument/2006/relationships/hyperlink" Target="https://yandex.ru/images/search?text=&#1076;&#1072;&#1085;&#1080;&#1103;%20&#1076;&#1086;&#1089;&#1090;&#1086;&#1087;&#1088;&#1080;&#1084;&#1077;&#1095;&#1072;&#1090;&#1077;&#1083;&#1100;&#1085;&#1086;&#1089;&#1090;&#1080;%20&#1083;&#1077;&#1075;&#1086;&#1083;&#1077;&#1085;&#1076;&amp;img_url=http://www.miraterra.ru/wp-content/uploads/2015/05/Legoland-Denmark-3.jpg&amp;pos=20&amp;rpt=simage" TargetMode="External"/><Relationship Id="rId5" Type="http://schemas.openxmlformats.org/officeDocument/2006/relationships/hyperlink" Target="https://yandex.ru/images/search?p=1&amp;text=&#1076;&#1072;&#1085;&#1080;&#1103;%20&#1092;&#1086;&#1090;&#1086;%20&#1076;&#1086;&#1089;&#1090;&#1086;&#1087;&#1088;&#1080;&#1084;&#1077;&#1095;&#1072;&#1090;&#1077;&#1083;&#1100;&#1085;&#1086;&#1089;&#1090;&#1080;&amp;img_url=http://2.bp.blogspot.com/-LcPdplY_8jQ/TvSyow1QDdI/AAAAAAAABm0/7aCAT_3wVZY/s1600/Vacante%2BEgeskov%2BOdense.jpg&amp;pos=38&amp;rpt=simage" TargetMode="External"/><Relationship Id="rId10" Type="http://schemas.openxmlformats.org/officeDocument/2006/relationships/hyperlink" Target="https://yandex.ru/images/search?text=&#1076;&#1072;&#1085;&#1080;&#1103;%20&#1076;&#1086;&#1089;&#1090;&#1086;&#1087;&#1088;&#1080;&#1084;&#1077;&#1095;&#1072;&#1090;&#1077;&#1083;&#1100;&#1085;&#1086;&#1089;&#1090;&#1080;%20&#1079;&#1072;&#1084;&#1086;&#1082;%20&#1092;&#1088;&#1077;&#1076;&#1077;&#1088;&#1080;&#1082;&#1089;&#1073;&#1086;&#1088;&#1075;&amp;img_url=http://venividi.ru/sites/default/files/styles/large/public/images/20312/fontan_neptuna_pered_zamkom.jpg&amp;pos=14&amp;rpt=simage" TargetMode="External"/><Relationship Id="rId4" Type="http://schemas.openxmlformats.org/officeDocument/2006/relationships/hyperlink" Target="https://yandex.ru/images/search?text=&#1076;&#1072;&#1085;&#1080;&#1103;%20%20&#1088;&#1091;&#1089;&#1072;&#1083;&#1086;&#1095;&#1082;&#1072;%20&#1092;&#1086;&#1090;&#1086;&amp;img_url=http://images.boomsbeat.com/data/images/full/20723/churchill_2-jpg.jpg&amp;pos=3&amp;rpt=simage" TargetMode="External"/><Relationship Id="rId9" Type="http://schemas.openxmlformats.org/officeDocument/2006/relationships/hyperlink" Target="https://yandex.ru/images/search?text=&#1076;&#1072;&#1085;&#1080;&#1103;%20&#1076;&#1086;&#1089;&#1090;&#1086;&#1087;&#1088;&#1080;&#1084;&#1077;&#1095;&#1072;&#1090;&#1077;&#1083;&#1100;&#1085;&#1086;&#1089;&#1090;&#1080;%20&#1079;&#1072;&#1084;&#1086;&#1082;%20&#1082;&#1088;&#1086;&#1085;&#1073;&#1086;&#1088;&#1075;&amp;img_url=http://baulind.ru/uploads/interestplace/interestplace/339/3.jpg&amp;pos=4&amp;rpt=simag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/>
              <a:t>Проект на тему</a:t>
            </a:r>
            <a:endParaRPr lang="ru-RU" sz="54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08012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Страна Европы</a:t>
            </a:r>
          </a:p>
          <a:p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Дания</a:t>
            </a:r>
          </a:p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Подготовила ученица 3 класса Майорова Ульяна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2691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uro-vacation.ru/wp-content/uploads/2014/10_3/0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6984776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68854" y="3244334"/>
            <a:ext cx="243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90843" y="5274420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prstClr val="black"/>
                </a:solidFill>
              </a:rPr>
              <a:t>Замок </a:t>
            </a:r>
            <a:r>
              <a:rPr lang="ru-RU" sz="2000" b="1" i="1" dirty="0" err="1" smtClean="0">
                <a:solidFill>
                  <a:prstClr val="black"/>
                </a:solidFill>
              </a:rPr>
              <a:t>Эгесков</a:t>
            </a:r>
            <a:endParaRPr lang="ru-RU" sz="2000" b="1" i="1" dirty="0"/>
          </a:p>
        </p:txBody>
      </p:sp>
    </p:spTree>
    <p:extLst>
      <p:ext uri="{BB962C8B-B14F-4D97-AF65-F5344CB8AC3E}">
        <p14:creationId xmlns="" xmlns:p14="http://schemas.microsoft.com/office/powerpoint/2010/main" val="1686449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igslide.ru/images/8/7697/960/img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8" y="188640"/>
            <a:ext cx="8820000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6730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oto.spbland.ru/data/media/3/25846_IMGP0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46272"/>
            <a:ext cx="6191250" cy="41044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48231" y="5157192"/>
            <a:ext cx="4546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Знаменитый </a:t>
            </a:r>
            <a:r>
              <a:rPr lang="ru-RU" b="1" i="1" dirty="0"/>
              <a:t>Замок </a:t>
            </a:r>
            <a:r>
              <a:rPr lang="ru-RU" b="1" i="1" dirty="0" err="1"/>
              <a:t>Кронборг</a:t>
            </a:r>
            <a:r>
              <a:rPr lang="ru-RU" b="1" i="1" dirty="0"/>
              <a:t> </a:t>
            </a:r>
            <a:r>
              <a:rPr lang="ru-RU" b="1" i="1" dirty="0" err="1"/>
              <a:t>вДании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811410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venividi.ru/sites/default/files/styles/large/public/images/20312/fontan_neptuna_pered_zamk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416824" cy="4610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14852" y="5247814"/>
            <a:ext cx="3708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Замок </a:t>
            </a:r>
            <a:r>
              <a:rPr lang="ru-RU" b="1" i="1" dirty="0" err="1"/>
              <a:t>Фредериксборг</a:t>
            </a:r>
            <a:r>
              <a:rPr lang="ru-RU" b="1" i="1" dirty="0"/>
              <a:t> в Дании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462710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miraterra.ru/wp-content/uploads/2015/05/Legoland-Denmark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344"/>
            <a:ext cx="7704856" cy="51278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6624" y="5170646"/>
            <a:ext cx="494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err="1"/>
              <a:t>Legoland</a:t>
            </a:r>
            <a:r>
              <a:rPr lang="en-US" b="1" i="1" dirty="0"/>
              <a:t> - </a:t>
            </a:r>
            <a:r>
              <a:rPr lang="ru-RU" b="1" i="1" dirty="0"/>
              <a:t>развлекательный парк </a:t>
            </a:r>
            <a:r>
              <a:rPr lang="ru-RU" b="1" i="1" dirty="0" smtClean="0"/>
              <a:t>в Дании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007659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norsktour.com/upload/information_system_4/5/3/4/item_534/aarhus-moument-pig-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4114"/>
            <a:ext cx="7620000" cy="49708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34312" y="5156934"/>
            <a:ext cx="2293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Памятник Свинье</a:t>
            </a:r>
          </a:p>
        </p:txBody>
      </p:sp>
    </p:spTree>
    <p:extLst>
      <p:ext uri="{BB962C8B-B14F-4D97-AF65-F5344CB8AC3E}">
        <p14:creationId xmlns="" xmlns:p14="http://schemas.microsoft.com/office/powerpoint/2010/main" val="1449364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00108"/>
            <a:ext cx="6400800" cy="448629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dirty="0" smtClean="0">
              <a:hlinkClick r:id="rId2"/>
            </a:endParaRPr>
          </a:p>
          <a:p>
            <a:pPr>
              <a:buNone/>
            </a:pPr>
            <a:endParaRPr lang="ru-RU" dirty="0" smtClean="0">
              <a:hlinkClick r:id="rId2"/>
            </a:endParaRPr>
          </a:p>
          <a:p>
            <a:pPr>
              <a:buNone/>
            </a:pPr>
            <a:endParaRPr lang="ru-RU" dirty="0" smtClean="0">
              <a:hlinkClick r:id="rId2"/>
            </a:endParaRPr>
          </a:p>
          <a:p>
            <a:pPr>
              <a:buNone/>
            </a:pPr>
            <a:r>
              <a:rPr lang="ru-RU" sz="2900" dirty="0" smtClean="0">
                <a:hlinkClick r:id="rId2"/>
              </a:rPr>
              <a:t>Копенгаген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3"/>
              </a:rPr>
              <a:t>Дания на карте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4"/>
              </a:rPr>
              <a:t>Русалочка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5"/>
              </a:rPr>
              <a:t>Замок </a:t>
            </a:r>
            <a:r>
              <a:rPr lang="ru-RU" sz="2900" dirty="0" err="1" smtClean="0">
                <a:hlinkClick r:id="rId5"/>
              </a:rPr>
              <a:t>Эгесков</a:t>
            </a:r>
            <a:r>
              <a:rPr lang="ru-RU" sz="2900" dirty="0" smtClean="0">
                <a:hlinkClick r:id="rId5"/>
              </a:rPr>
              <a:t> на острове </a:t>
            </a:r>
            <a:r>
              <a:rPr lang="ru-RU" sz="2900" dirty="0" err="1" smtClean="0">
                <a:hlinkClick r:id="rId5"/>
              </a:rPr>
              <a:t>Фюн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6"/>
              </a:rPr>
              <a:t>Луна-парк </a:t>
            </a:r>
            <a:r>
              <a:rPr lang="ru-RU" sz="2900" dirty="0" err="1" smtClean="0">
                <a:hlinkClick r:id="rId6"/>
              </a:rPr>
              <a:t>Тиволи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7"/>
              </a:rPr>
              <a:t>Замок </a:t>
            </a:r>
            <a:r>
              <a:rPr lang="ru-RU" sz="2900" dirty="0" err="1" smtClean="0">
                <a:hlinkClick r:id="rId7"/>
              </a:rPr>
              <a:t>Эгесков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8"/>
              </a:rPr>
              <a:t>Парк аттракционов "</a:t>
            </a:r>
            <a:r>
              <a:rPr lang="ru-RU" sz="2900" dirty="0" err="1" smtClean="0">
                <a:hlinkClick r:id="rId8"/>
              </a:rPr>
              <a:t>Тиволи</a:t>
            </a:r>
            <a:r>
              <a:rPr lang="ru-RU" sz="2900" dirty="0" smtClean="0">
                <a:hlinkClick r:id="rId8"/>
              </a:rPr>
              <a:t>«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9"/>
              </a:rPr>
              <a:t>Замок </a:t>
            </a:r>
            <a:r>
              <a:rPr lang="ru-RU" sz="2900" dirty="0" err="1" smtClean="0">
                <a:hlinkClick r:id="rId9"/>
              </a:rPr>
              <a:t>Кронборг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10"/>
              </a:rPr>
              <a:t>Замок </a:t>
            </a:r>
            <a:r>
              <a:rPr lang="ru-RU" sz="2900" dirty="0" err="1" smtClean="0">
                <a:hlinkClick r:id="rId10"/>
              </a:rPr>
              <a:t>Фредериксборг</a:t>
            </a:r>
            <a:endParaRPr lang="ru-RU" sz="2900" dirty="0" smtClean="0"/>
          </a:p>
          <a:p>
            <a:pPr>
              <a:buNone/>
            </a:pPr>
            <a:r>
              <a:rPr lang="ru-RU" sz="2900" dirty="0" err="1" smtClean="0">
                <a:hlinkClick r:id="rId11"/>
              </a:rPr>
              <a:t>Лего-ленд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>
                <a:hlinkClick r:id="rId12"/>
              </a:rPr>
              <a:t>Памятник свинье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</a:t>
            </a:r>
            <a:endParaRPr lang="ru-RU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305342"/>
            <a:ext cx="6840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/>
              <a:t>Дания – равнинная страна, расположенная в Северной Европе, на полуострове </a:t>
            </a:r>
            <a:r>
              <a:rPr lang="ru-RU" sz="2800" b="1" i="1" dirty="0" smtClean="0"/>
              <a:t>Ютландия </a:t>
            </a:r>
            <a:r>
              <a:rPr lang="ru-RU" sz="2800" b="1" i="1" dirty="0"/>
              <a:t>и других островах. Страна омывается двумя морями – Северным и Балтийским.</a:t>
            </a:r>
          </a:p>
          <a:p>
            <a:pPr algn="just"/>
            <a:r>
              <a:rPr lang="ru-RU" sz="2800" b="1" i="1" dirty="0"/>
              <a:t>Площадь Дании составляет около </a:t>
            </a:r>
            <a:endParaRPr lang="ru-RU" sz="2800" b="1" i="1" dirty="0" smtClean="0"/>
          </a:p>
          <a:p>
            <a:pPr algn="just"/>
            <a:r>
              <a:rPr lang="ru-RU" sz="2800" b="1" i="1" dirty="0" smtClean="0"/>
              <a:t>43 </a:t>
            </a:r>
            <a:r>
              <a:rPr lang="ru-RU" sz="2800" b="1" i="1" dirty="0"/>
              <a:t>000 кв. км. В целом территории страны принадлежит 474 острова, из которых только 76 являются необитаемыми.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442896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сильки\Desktop\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200800" cy="4824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515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196752"/>
            <a:ext cx="3672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Столица Дании – город Копенгаген – расположена на острове Зеландия. Официальным языком Дании является датский язык. Однако большинство населения страны говорит и понимает по-английски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1" name="Picture 3" descr="C:\Users\Васильки\Desktop\copenhagen_dallal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1142984"/>
            <a:ext cx="3888432" cy="4583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92306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124744"/>
            <a:ext cx="67151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/>
              <a:t>Пребывая в Копенгагене, </a:t>
            </a:r>
            <a:r>
              <a:rPr lang="ru-RU" sz="2800" b="1" i="1" dirty="0" smtClean="0"/>
              <a:t>обязательно нужно посетить </a:t>
            </a:r>
            <a:r>
              <a:rPr lang="ru-RU" sz="2800" b="1" i="1" dirty="0"/>
              <a:t>хотя бы несколько </a:t>
            </a:r>
            <a:r>
              <a:rPr lang="ru-RU" sz="2800" b="1" i="1" dirty="0" smtClean="0"/>
              <a:t> музеев</a:t>
            </a:r>
            <a:r>
              <a:rPr lang="ru-RU" sz="2800" b="1" i="1" dirty="0"/>
              <a:t>, ведь не зря столицу Дании называют городом музеев. Так, в музеях города собраны богатейшие коллекции, которые дают представление об истории страны, ее многообразном искусстве и традициях.</a:t>
            </a:r>
          </a:p>
        </p:txBody>
      </p:sp>
    </p:spTree>
    <p:extLst>
      <p:ext uri="{BB962C8B-B14F-4D97-AF65-F5344CB8AC3E}">
        <p14:creationId xmlns="" xmlns:p14="http://schemas.microsoft.com/office/powerpoint/2010/main" val="15682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196752"/>
            <a:ext cx="7344816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Говоря о Дании, мы чаще всего вспоминаем луна-парк </a:t>
            </a:r>
            <a:r>
              <a:rPr lang="ru-RU" sz="2400" b="1" i="1" dirty="0" err="1"/>
              <a:t>Тиволи</a:t>
            </a:r>
            <a:r>
              <a:rPr lang="ru-RU" sz="2400" b="1" i="1" dirty="0"/>
              <a:t> в Копенгагене, </a:t>
            </a:r>
            <a:r>
              <a:rPr lang="ru-RU" sz="2400" b="1" i="1" dirty="0" smtClean="0"/>
              <a:t>конструктор "</a:t>
            </a:r>
            <a:r>
              <a:rPr lang="ru-RU" sz="2400" b="1" i="1" dirty="0" err="1" smtClean="0"/>
              <a:t>Лего</a:t>
            </a:r>
            <a:r>
              <a:rPr lang="ru-RU" sz="2400" b="1" i="1" dirty="0" smtClean="0"/>
              <a:t>" </a:t>
            </a:r>
            <a:r>
              <a:rPr lang="ru-RU" sz="2400" b="1" i="1" dirty="0"/>
              <a:t>и сказки Андерсена. Ежегодно страну посещают 2-4 млн. иностранных туристов – главным образом из Германии, Швеции, Норвегии, США и Великобритании</a:t>
            </a:r>
            <a:r>
              <a:rPr lang="ru-RU" sz="2400" b="1" i="1" dirty="0" smtClean="0"/>
              <a:t>.</a:t>
            </a:r>
          </a:p>
          <a:p>
            <a:pPr algn="just"/>
            <a:endParaRPr lang="ru-RU" sz="2400" b="1" i="1" dirty="0"/>
          </a:p>
          <a:p>
            <a:pPr algn="just"/>
            <a:r>
              <a:rPr lang="ru-RU" sz="2400" b="1" i="1" dirty="0"/>
              <a:t>Данию без преувеличения называют "страной велосипедистов" – этим видом активного отдыха здесь увлекаются все поголовно. По стране проложена густая сеть прекрасных велосипедных трасс</a:t>
            </a:r>
            <a:r>
              <a:rPr lang="ru-RU" sz="2400" dirty="0"/>
              <a:t>.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849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oscity.com.images.1c-bitrix-cdn.ru/upload/medialibrary/8b7/8b7810cf9d83e969adf59c272468617d.jpg?14562674291060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547061"/>
            <a:ext cx="6000792" cy="4500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857232"/>
            <a:ext cx="6400800" cy="78581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Памятник Русалочке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7396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2.bp.blogspot.com/-LcPdplY_8jQ/TvSyow1QDdI/AAAAAAAABm0/7aCAT_3wVZY/s1600/Vacante%2BEgeskov%2BOden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428736"/>
            <a:ext cx="6143668" cy="480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714356"/>
            <a:ext cx="6400800" cy="78581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Замок </a:t>
            </a:r>
            <a:r>
              <a:rPr lang="ru-RU" sz="2000" b="1" dirty="0" err="1" smtClean="0"/>
              <a:t>Эгесков</a:t>
            </a:r>
            <a:r>
              <a:rPr lang="ru-RU" sz="2000" b="1" dirty="0" smtClean="0"/>
              <a:t> на острове </a:t>
            </a:r>
            <a:r>
              <a:rPr lang="ru-RU" sz="2000" b="1" dirty="0" err="1" smtClean="0"/>
              <a:t>Фюн</a:t>
            </a:r>
            <a:endParaRPr lang="ru-RU" sz="2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2594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euro-tour.net/wp-content/gallery/dostoprimechatelnosti-kopengagena/park_tivol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88832" cy="5040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9573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152</TotalTime>
  <Words>200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Кутюр</vt:lpstr>
      <vt:lpstr>Проект на тему</vt:lpstr>
      <vt:lpstr>Слайд 2</vt:lpstr>
      <vt:lpstr>Слайд 3</vt:lpstr>
      <vt:lpstr>Слайд 4</vt:lpstr>
      <vt:lpstr>Слайд 5</vt:lpstr>
      <vt:lpstr>Слайд 6</vt:lpstr>
      <vt:lpstr>Памятник Русалочке</vt:lpstr>
      <vt:lpstr>Замок Эгесков на острове Фюн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 1 страна Европы</dc:title>
  <dc:creator>ВАСЯЛЬКИ</dc:creator>
  <cp:lastModifiedBy>UserXP</cp:lastModifiedBy>
  <cp:revision>18</cp:revision>
  <dcterms:created xsi:type="dcterms:W3CDTF">2016-05-24T17:12:16Z</dcterms:created>
  <dcterms:modified xsi:type="dcterms:W3CDTF">2016-05-29T19:32:59Z</dcterms:modified>
</cp:coreProperties>
</file>