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2"/>
  </p:notesMasterIdLst>
  <p:sldIdLst>
    <p:sldId id="288" r:id="rId2"/>
    <p:sldId id="285" r:id="rId3"/>
    <p:sldId id="272" r:id="rId4"/>
    <p:sldId id="273" r:id="rId5"/>
    <p:sldId id="258" r:id="rId6"/>
    <p:sldId id="259" r:id="rId7"/>
    <p:sldId id="287" r:id="rId8"/>
    <p:sldId id="276" r:id="rId9"/>
    <p:sldId id="271" r:id="rId10"/>
    <p:sldId id="277" r:id="rId11"/>
    <p:sldId id="278" r:id="rId12"/>
    <p:sldId id="279" r:id="rId13"/>
    <p:sldId id="262" r:id="rId14"/>
    <p:sldId id="264" r:id="rId15"/>
    <p:sldId id="265" r:id="rId16"/>
    <p:sldId id="267" r:id="rId17"/>
    <p:sldId id="283" r:id="rId18"/>
    <p:sldId id="282" r:id="rId19"/>
    <p:sldId id="281" r:id="rId20"/>
    <p:sldId id="286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885" autoAdjust="0"/>
    <p:restoredTop sz="94378" autoAdjust="0"/>
  </p:normalViewPr>
  <p:slideViewPr>
    <p:cSldViewPr>
      <p:cViewPr varScale="1">
        <p:scale>
          <a:sx n="61" d="100"/>
          <a:sy n="61" d="100"/>
        </p:scale>
        <p:origin x="-546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41C171-C268-4945-AFCC-E822DD9C6FC1}" type="datetimeFigureOut">
              <a:rPr lang="ru-RU" smtClean="0"/>
              <a:pPr/>
              <a:t>04.02.2019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D6B744-F63C-4DAE-AF4C-EC88B87D280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 anchor="b">
            <a:normAutofit/>
          </a:bodyPr>
          <a:lstStyle>
            <a:lvl1pPr marL="0" algn="r">
              <a:defRPr sz="48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5B106E36-FD25-4E2D-B0AA-010F637433A0}" type="datetimeFigureOut">
              <a:rPr lang="ru-RU" smtClean="0"/>
              <a:pPr/>
              <a:t>04.02.2019</a:t>
            </a:fld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04.02.2019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04.02.2019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04.02.2019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000128" y="3267456"/>
            <a:ext cx="74066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 anchor="t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5B106E36-FD25-4E2D-B0AA-010F637433A0}" type="datetimeFigureOut">
              <a:rPr lang="ru-RU" smtClean="0"/>
              <a:pPr/>
              <a:t>04.02.2019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04.02.2019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616744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4800600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 lIns="9144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04.02.2019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04.02.2019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04.02.2019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5057552" y="105765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9" name="Дата 8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5B106E36-FD25-4E2D-B0AA-010F637433A0}" type="datetimeFigureOut">
              <a:rPr lang="ru-RU" smtClean="0"/>
              <a:pPr/>
              <a:t>04.02.2019</a:t>
            </a:fld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  <a:extLst/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5B106E36-FD25-4E2D-B0AA-010F637433A0}" type="datetimeFigureOut">
              <a:rPr lang="ru-RU" smtClean="0"/>
              <a:pPr/>
              <a:t>04.02.2019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2264" cy="274320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2280" cy="274320"/>
          </a:xfrm>
          <a:prstGeom prst="rect">
            <a:avLst/>
          </a:prstGeom>
        </p:spPr>
        <p:txBody>
          <a:bodyPr/>
          <a:lstStyle>
            <a:lvl1pPr algn="l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04.02.2019</a:t>
            </a:fld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38952" y="6514568"/>
            <a:ext cx="464288" cy="274320"/>
          </a:xfrm>
          <a:prstGeom prst="rect">
            <a:avLst/>
          </a:prstGeom>
        </p:spPr>
        <p:txBody>
          <a:bodyPr anchor="ctr"/>
          <a:lstStyle>
            <a:lvl1pPr algn="r" eaLnBrk="1" latinLnBrk="0" hangingPunct="1">
              <a:defRPr kumimoji="0" sz="1600">
                <a:solidFill>
                  <a:schemeClr val="tx2">
                    <a:shade val="90000"/>
                  </a:schemeClr>
                </a:solidFill>
                <a:effectLst/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46237"/>
            <a:ext cx="8229600" cy="452628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marL="54864" algn="r" rtl="0" eaLnBrk="1" latinLnBrk="0" hangingPunct="1">
        <a:spcBef>
          <a:spcPct val="0"/>
        </a:spcBef>
        <a:buNone/>
        <a:defRPr kumimoji="0" sz="4600" kern="1200">
          <a:solidFill>
            <a:schemeClr val="tx2">
              <a:tint val="100000"/>
              <a:shade val="90000"/>
              <a:satMod val="250000"/>
              <a:alpha val="100000"/>
            </a:schemeClr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92100" indent="-292100" algn="l" rtl="0" eaLnBrk="1" latinLnBrk="0" hangingPunct="1">
        <a:spcBef>
          <a:spcPts val="0"/>
        </a:spcBef>
        <a:buClr>
          <a:schemeClr val="accent1"/>
        </a:buClr>
        <a:buSzPct val="70000"/>
        <a:buFont typeface="Wingdings 2"/>
        <a:buChar char="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rtl="0" eaLnBrk="1" latinLnBrk="0" hangingPunct="1">
        <a:spcBef>
          <a:spcPts val="400"/>
        </a:spcBef>
        <a:buClr>
          <a:schemeClr val="accent2"/>
        </a:buClr>
        <a:buSzPct val="90000"/>
        <a:buFontTx/>
        <a:buChar char="•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192024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%D0%9F%D0%B0%D1%80%D0%BA_%D0%9F%D0%BE%D0%B1%D0%B5%D0%B4%D1%8B_(%D0%9C%D0%BE%D1%81%D0%BA%D0%B2%D0%B0)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hyperlink" Target="https://ru.wikipedia.org/wiki/%D0%9C%D0%BE%D1%81%D0%BA%D0%B2%D0%B0" TargetMode="External"/><Relationship Id="rId4" Type="http://schemas.openxmlformats.org/officeDocument/2006/relationships/hyperlink" Target="https://ru.wikipedia.org/wiki/%D0%9F%D0%BE%D0%BA%D0%BB%D0%BE%D0%BD%D0%BD%D0%B0%D1%8F_%D0%B3%D0%BE%D1%80%D0%B0_(%D0%9C%D0%BE%D1%81%D0%BA%D0%B2%D0%B0)" TargetMode="Externa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hyperlink" Target="https://ru.wikipedia.org/wiki/%D0%92%D0%B5%D0%BB%D0%B8%D0%BA%D0%B0%D1%8F_%D0%9E%D1%82%D0%B5%D1%87%D0%B5%D1%81%D1%82%D0%B2%D0%B5%D0%BD%D0%BD%D0%B0%D1%8F_%D0%B2%D0%BE%D0%B9%D0%BD%D0%B0" TargetMode="Externa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5259894" cy="1391815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Музей Победы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3068960"/>
            <a:ext cx="5472608" cy="1503040"/>
          </a:xfrm>
        </p:spPr>
        <p:txBody>
          <a:bodyPr/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Автор презентации:</a:t>
            </a: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ученик 2 класса МБОУ ООШ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с.Измалково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Бунин Никита</a:t>
            </a:r>
          </a:p>
          <a:p>
            <a:pPr algn="l"/>
            <a:endParaRPr lang="ru-RU" dirty="0"/>
          </a:p>
        </p:txBody>
      </p:sp>
      <p:pic>
        <p:nvPicPr>
          <p:cNvPr id="1026" name="Picture 2" descr="C:\Users\admin\Desktop\599324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08104" y="1268760"/>
            <a:ext cx="3402378" cy="45365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E:\DSC0274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75686" y="188640"/>
            <a:ext cx="4651337" cy="3096344"/>
          </a:xfrm>
          <a:prstGeom prst="rect">
            <a:avLst/>
          </a:prstGeom>
          <a:noFill/>
        </p:spPr>
      </p:pic>
      <p:pic>
        <p:nvPicPr>
          <p:cNvPr id="22531" name="Picture 3" descr="E:\DSC0279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2924944"/>
            <a:ext cx="5544616" cy="369099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E:\DSC0275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188640"/>
            <a:ext cx="4056241" cy="6093296"/>
          </a:xfrm>
          <a:prstGeom prst="rect">
            <a:avLst/>
          </a:prstGeom>
          <a:noFill/>
        </p:spPr>
      </p:pic>
      <p:pic>
        <p:nvPicPr>
          <p:cNvPr id="23555" name="Picture 3" descr="E:\DSC02750.JPG"/>
          <p:cNvPicPr>
            <a:picLocks noChangeAspect="1" noChangeArrowheads="1"/>
          </p:cNvPicPr>
          <p:nvPr/>
        </p:nvPicPr>
        <p:blipFill>
          <a:blip r:embed="rId3" cstate="print"/>
          <a:srcRect r="17811"/>
          <a:stretch>
            <a:fillRect/>
          </a:stretch>
        </p:blipFill>
        <p:spPr bwMode="auto">
          <a:xfrm>
            <a:off x="4211960" y="2636912"/>
            <a:ext cx="4824536" cy="39076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E:\DSC0275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8739" y="548680"/>
            <a:ext cx="8437309" cy="56166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admin\Desktop\Рисунок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476672"/>
            <a:ext cx="8494062" cy="566547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admin\Desktop\Рисунок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524772"/>
            <a:ext cx="8352928" cy="55631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\Desktop\Рисунок1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332656"/>
            <a:ext cx="8552798" cy="569629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\Desktop\Рисунок1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620688"/>
            <a:ext cx="8660913" cy="576830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AutoShape 2" descr="https://topwar.ru/uploads/posts/2018-01/thumbs/1517200495_img_002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9700" name="Picture 4" descr="https://topwar.ru/uploads/posts/2018-01/thumbs/1517200495_img_002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404664"/>
            <a:ext cx="7620000" cy="5076826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043608" y="5661248"/>
            <a:ext cx="69127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Панорама «Штурм Берлина»</a:t>
            </a:r>
            <a:endParaRPr lang="ru-RU" sz="2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E:\DSC0282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260647"/>
            <a:ext cx="4104387" cy="6165621"/>
          </a:xfrm>
          <a:prstGeom prst="rect">
            <a:avLst/>
          </a:prstGeom>
          <a:noFill/>
        </p:spPr>
      </p:pic>
      <p:pic>
        <p:nvPicPr>
          <p:cNvPr id="27651" name="Picture 3" descr="E:\DSC0281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260648"/>
            <a:ext cx="4104176" cy="61653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Users\admin\Desktop\Рисунок1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476672"/>
            <a:ext cx="8660916" cy="576830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AutoShape 2" descr="https://typical-moscow.ru/wp-content/uploads/2018/02/1-1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3012" name="Picture 4" descr="https://typical-moscow.ru/wp-content/uploads/2018/02/1-1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260648"/>
            <a:ext cx="6875976" cy="4581120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</p:pic>
      <p:sp>
        <p:nvSpPr>
          <p:cNvPr id="4" name="TextBox 3"/>
          <p:cNvSpPr txBox="1"/>
          <p:nvPr/>
        </p:nvSpPr>
        <p:spPr>
          <a:xfrm>
            <a:off x="539552" y="4869160"/>
            <a:ext cx="813690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Центра́льный</a:t>
            </a:r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музе́й</a:t>
            </a:r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Вели́кой</a:t>
            </a:r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Оте́чественной</a:t>
            </a:r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войны́ 1941—1945 гг.     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 (сокращенно </a:t>
            </a:r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Музей Победы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) — главный объект мемориального </a:t>
            </a:r>
            <a:r>
              <a:rPr lang="ru-RU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  <a:hlinkClick r:id="rId3" tooltip="Парк Победы (Москва)"/>
              </a:rPr>
              <a:t>парка Победы</a:t>
            </a:r>
            <a:r>
              <a:rPr lang="ru-RU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на 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  <a:hlinkClick r:id="rId4" tooltip="Поклонная гора (Москва)"/>
              </a:rPr>
              <a:t>Поклонной горе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 в 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  <a:hlinkClick r:id="rId5" tooltip="Москва"/>
              </a:rPr>
              <a:t>Москве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Торжественно открыт  9 мая 1995 года  в день 50-летия Победы.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 descr="http://happy-galla.ru/img/kuda/muzej-vov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2060848"/>
            <a:ext cx="5807968" cy="4355976"/>
          </a:xfrm>
          <a:prstGeom prst="rect">
            <a:avLst/>
          </a:prstGeom>
          <a:noFill/>
        </p:spPr>
      </p:pic>
      <p:pic>
        <p:nvPicPr>
          <p:cNvPr id="3" name="Picture 2" descr="E:\DSC0281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11506" y="116633"/>
            <a:ext cx="3403381" cy="5112568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971600" y="404664"/>
            <a:ext cx="381642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Зал Героев Советского Союза</a:t>
            </a: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Здесь высечены имена более 11800 Героев Советского Союза и Героев Российской Федерации.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857224" y="5929330"/>
            <a:ext cx="76438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Историческая 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квест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-игра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«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Ёлка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Победы»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2 января 2019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г.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admin\Desktop\Рисунок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404664"/>
            <a:ext cx="8189168" cy="54621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11560" y="5715016"/>
            <a:ext cx="817528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Отряд красноармейцев готовится к сражению с похитителем времени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Хальтом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который выкрал несколько страниц из календаря Победы. 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admin\Desktop\Рисунок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260648"/>
            <a:ext cx="8189168" cy="545411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57158" y="5429264"/>
            <a:ext cx="81439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Задание отряду состоит из загадок, шифров, головоломок, разгадывания настоящих военных тайн и боевых заданий, которые красноармейцы проходят в сопровождении опытных экскурсоводов и вожатых.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Picture 2" descr="C:\Users\admin\Desktop\Рисунок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260648"/>
            <a:ext cx="7780666" cy="518204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E:\DSC0278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405195"/>
            <a:ext cx="3672408" cy="5516701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4788024" y="571480"/>
            <a:ext cx="403244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Только отважная и дружная команда ребят способна справиться со злодеем, восстановить ход времени и спасти </a:t>
            </a:r>
          </a:p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Новый Год!</a:t>
            </a:r>
          </a:p>
          <a:p>
            <a:pPr algn="ctr"/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788024" y="2828836"/>
            <a:ext cx="4104456" cy="3600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 финале игры возле большой новогодней ёлки ребят встречают Дед Мороз и Снегурочка со сладкими подарками и поздравлениями.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83568" y="5517232"/>
            <a:ext cx="8064896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Потолок Зала Памяти оформлен подвесками из латунных цепочек, </a:t>
            </a: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к которым прикреплены «хрусталики», символизирующие слёзы, выплаканные по погибшим.</a:t>
            </a:r>
          </a:p>
          <a:p>
            <a:pPr algn="ctr"/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4098" name="Picture 2" descr="C:\Users\admin\Desktop\Рисунок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1484784"/>
            <a:ext cx="6120680" cy="4088424"/>
          </a:xfrm>
          <a:prstGeom prst="rect">
            <a:avLst/>
          </a:prstGeom>
          <a:noFill/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7" name="Содержимое 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pPr lvl="3"/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51520" y="260648"/>
            <a:ext cx="8640960" cy="2000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Зал памяти и скорби.</a:t>
            </a: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Зал предназначен для увековечения и почитания памяти 26 миллионов 600 тысяч советских граждан, погибших и пропавших без вести.</a:t>
            </a:r>
          </a:p>
          <a:p>
            <a:endParaRPr lang="ru-RU" sz="28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8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83568" y="260648"/>
            <a:ext cx="777686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Военно-историческая композиция «Путь к Победе»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 время существования музея в нём собрана большая коллекция предметов, рассказывающих о </a:t>
            </a:r>
            <a:r>
              <a:rPr lang="ru-RU" dirty="0" smtClean="0">
                <a:latin typeface="Times New Roman" pitchFamily="18" charset="0"/>
                <a:cs typeface="Times New Roman" pitchFamily="18" charset="0"/>
                <a:hlinkClick r:id="rId2" tooltip="Великая Отечественная война"/>
              </a:rPr>
              <a:t>Великой Отечественной войне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: оружие, боевая техника, обмундирование, награды, фотографии, кинохроника, документы времён войны, фронтовые письма, художественные произведения: картины, скульптура, графика, плакаты.</a:t>
            </a:r>
          </a:p>
          <a:p>
            <a:endParaRPr lang="ru-RU" dirty="0"/>
          </a:p>
        </p:txBody>
      </p:sp>
      <p:pic>
        <p:nvPicPr>
          <p:cNvPr id="3074" name="Picture 2" descr="C:\Users\admin\Desktop\Рисунок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1640" y="1988840"/>
            <a:ext cx="6821016" cy="454290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admin\Desktop\Рисунок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1702" y="404664"/>
            <a:ext cx="8481034" cy="575617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Литейная">
  <a:themeElements>
    <a:clrScheme name="Литейная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Литейная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Литейная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Foundry</Template>
  <TotalTime>12277</TotalTime>
  <Words>195</Words>
  <Application>Microsoft Office PowerPoint</Application>
  <PresentationFormat>Экран (4:3)</PresentationFormat>
  <Paragraphs>36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Литейная</vt:lpstr>
      <vt:lpstr>Музей Победы</vt:lpstr>
      <vt:lpstr>Слайд 2</vt:lpstr>
      <vt:lpstr>Слайд 3</vt:lpstr>
      <vt:lpstr>Слайд 4</vt:lpstr>
      <vt:lpstr>Слайд 5</vt:lpstr>
      <vt:lpstr>Слайд 6</vt:lpstr>
      <vt:lpstr>    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</dc:creator>
  <cp:lastModifiedBy>admin</cp:lastModifiedBy>
  <cp:revision>57</cp:revision>
  <dcterms:created xsi:type="dcterms:W3CDTF">2019-01-01T04:43:26Z</dcterms:created>
  <dcterms:modified xsi:type="dcterms:W3CDTF">2019-02-04T17:10:28Z</dcterms:modified>
</cp:coreProperties>
</file>