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7" autoAdjust="0"/>
    <p:restoredTop sz="94660"/>
  </p:normalViewPr>
  <p:slideViewPr>
    <p:cSldViewPr>
      <p:cViewPr varScale="1">
        <p:scale>
          <a:sx n="52" d="100"/>
          <a:sy n="52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5/30/2016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=2&amp;text=&#1087;&#1086;&#1083;&#1100;&#1096;&#1072;%20&#1088;&#1077;&#1082;&#1080;%20&#1092;&#1086;&#1090;&#1086;&amp;img_url=http%3A%2F%2Fimg4.tourbina.ru%2Fphotos.4%2F3%2F5%2F8%2F6%2F6%2F1266853%2Fbig.photo%2FReka-Oder.jpg&amp;pos=69&amp;rpt=simage" TargetMode="External"/><Relationship Id="rId2" Type="http://schemas.openxmlformats.org/officeDocument/2006/relationships/hyperlink" Target="https://yandex.ru/images/search?p=3&amp;text=&#1087;&#1086;&#1083;&#1100;&#1096;&#1072;%20&#1092;&#1086;&#1090;&#1086;&amp;img_url=http%3A%2F%2Fvegatour.by%2Fuploads%2Fposts%2F2015-02%2F1422972679_varshava5.jpg&amp;pos=97&amp;rpt=sim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search?p=3&amp;text=&#1087;&#1086;&#1083;&#1100;&#1096;&#1072;%20&#1088;&#1077;&#1082;%20&#1074;&#1080;&#1089;&#1083;&#1072;%20&#1092;&#1086;&#1090;&#1086;&amp;img_url=http%3A%2F%2Fpartykrakow.co.uk%2Fwp-content%2Fuploads%2F2015%2F04%2FSummer-in-Krakow-3.jpg&amp;pos=117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219200"/>
            <a:ext cx="8062912" cy="3657599"/>
          </a:xfrm>
        </p:spPr>
        <p:txBody>
          <a:bodyPr/>
          <a:lstStyle/>
          <a:p>
            <a:pPr algn="ctr"/>
            <a:r>
              <a:rPr lang="ru-RU" dirty="0" smtClean="0"/>
              <a:t>Презентация</a:t>
            </a:r>
            <a:br>
              <a:rPr lang="ru-RU" dirty="0" smtClean="0"/>
            </a:br>
            <a:r>
              <a:rPr lang="ru-RU" dirty="0" smtClean="0"/>
              <a:t>по окружающему миру</a:t>
            </a:r>
            <a:br>
              <a:rPr lang="ru-RU" dirty="0" smtClean="0"/>
            </a:br>
            <a:r>
              <a:rPr lang="ru-RU" dirty="0" smtClean="0"/>
              <a:t>ученицы 3 класса </a:t>
            </a:r>
            <a:br>
              <a:rPr lang="ru-RU" dirty="0" smtClean="0"/>
            </a:br>
            <a:r>
              <a:rPr lang="ru-RU" dirty="0" smtClean="0"/>
              <a:t>МБОУ ООШ </a:t>
            </a:r>
            <a:r>
              <a:rPr lang="ru-RU" dirty="0" err="1" smtClean="0"/>
              <a:t>с.Измалково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Грибановой</a:t>
            </a:r>
            <a:r>
              <a:rPr lang="ru-RU" dirty="0" smtClean="0"/>
              <a:t> Анны</a:t>
            </a:r>
            <a:endParaRPr lang="ru-RU" dirty="0"/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81000"/>
            <a:ext cx="8458200" cy="45259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Восстановление лесов в основном осуществляется за счет хвойных пород. Смешанные и хвойные леса образуют большие массивы, особенно на более бедных песчаных почвах в северных и восточных районах страны.</a:t>
            </a:r>
            <a:endParaRPr lang="ru-RU" sz="2800" dirty="0"/>
          </a:p>
        </p:txBody>
      </p:sp>
      <p:pic>
        <p:nvPicPr>
          <p:cNvPr id="4" name="Рисунок 3" descr="original_00000173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048000"/>
            <a:ext cx="5207000" cy="34740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Почва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7467600" cy="513556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Почвы в Польше преимущественно малоплодородные, но чрезвычайно разнообразные. На севере страны они, как правило, песчаные, подзолистые (в них выщелочены ценные растворимые минералы) и для сельскохозяйственного использования требуют </a:t>
            </a:r>
            <a:r>
              <a:rPr lang="ru-RU" sz="2400" dirty="0" smtClean="0"/>
              <a:t>удобрений.</a:t>
            </a:r>
            <a:endParaRPr lang="ru-RU" sz="2400" dirty="0"/>
          </a:p>
        </p:txBody>
      </p:sp>
      <p:pic>
        <p:nvPicPr>
          <p:cNvPr id="4" name="Рисунок 3" descr="Kampinossky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3657600"/>
            <a:ext cx="74676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7467600" cy="4754563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hlinkClick r:id="rId2"/>
              </a:rPr>
              <a:t>Площадь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>
                <a:hlinkClick r:id="rId3"/>
              </a:rPr>
              <a:t>Река Одер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>
                <a:hlinkClick r:id="rId4"/>
              </a:rPr>
              <a:t>Висла</a:t>
            </a:r>
            <a:endParaRPr lang="ru-RU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304801"/>
            <a:ext cx="8062912" cy="990600"/>
          </a:xfrm>
        </p:spPr>
        <p:txBody>
          <a:bodyPr/>
          <a:lstStyle/>
          <a:p>
            <a:pPr algn="ctr"/>
            <a:r>
              <a:rPr lang="ru-RU" dirty="0" smtClean="0"/>
              <a:t>Республика Польша</a:t>
            </a:r>
            <a:endParaRPr lang="ru-RU" dirty="0"/>
          </a:p>
        </p:txBody>
      </p:sp>
      <p:pic>
        <p:nvPicPr>
          <p:cNvPr id="4" name="Рисунок 3" descr="fg_pol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990600"/>
            <a:ext cx="457200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2098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Варшава – столица и крупнейший по населению и по территории </a:t>
            </a:r>
            <a:r>
              <a:rPr lang="ru-RU" dirty="0" smtClean="0"/>
              <a:t>город.</a:t>
            </a:r>
            <a:endParaRPr lang="ru-RU" dirty="0" smtClean="0"/>
          </a:p>
        </p:txBody>
      </p:sp>
      <p:pic>
        <p:nvPicPr>
          <p:cNvPr id="6" name="Рисунок 5" descr="843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89452"/>
            <a:ext cx="5791200" cy="3368548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7467600" cy="1295400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Природа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8991600" cy="5638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Территория Польши сильно распахана и освоена, поэтому здесь сохранилась лишь незначительная часть дикой природы. В лесах встречаются олени и волки, у рек - бобры, в Карпатских горах - медведи, в Беловежской пуще сохранились зубры..</a:t>
            </a:r>
            <a:endParaRPr lang="ru-RU" sz="2800" dirty="0"/>
          </a:p>
        </p:txBody>
      </p:sp>
      <p:pic>
        <p:nvPicPr>
          <p:cNvPr id="5" name="Рисунок 4" descr="kartinki-volkov-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3505200"/>
            <a:ext cx="4495800" cy="3352800"/>
          </a:xfrm>
          <a:prstGeom prst="rect">
            <a:avLst/>
          </a:prstGeom>
        </p:spPr>
      </p:pic>
      <p:pic>
        <p:nvPicPr>
          <p:cNvPr id="6" name="Рисунок 5" descr="медвед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67100"/>
            <a:ext cx="5007658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1000"/>
            <a:ext cx="7924800" cy="57451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Из птиц распространены глухари, тетерева, куропатки. В прибрежных водах Балтийского моря промысловое значение имеют треска и салака</a:t>
            </a:r>
            <a:endParaRPr lang="ru-RU" sz="3200" dirty="0"/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3305175"/>
            <a:ext cx="4419600" cy="3552825"/>
          </a:xfrm>
          <a:prstGeom prst="rect">
            <a:avLst/>
          </a:prstGeom>
        </p:spPr>
      </p:pic>
      <p:pic>
        <p:nvPicPr>
          <p:cNvPr id="5" name="Рисунок 4" descr="ohoto-kurapat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3352801"/>
            <a:ext cx="441960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Климат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7467600" cy="4983163"/>
          </a:xfrm>
        </p:spPr>
        <p:txBody>
          <a:bodyPr/>
          <a:lstStyle/>
          <a:p>
            <a:r>
              <a:rPr lang="ru-RU" dirty="0" smtClean="0"/>
              <a:t>Для Польши характерны западно-восточный перенос воздушных масс и неустойчивая погода. Влажные и облачные периоды часто сменяются сухими и ясными. </a:t>
            </a:r>
            <a:endParaRPr lang="ru-RU" dirty="0"/>
          </a:p>
        </p:txBody>
      </p:sp>
      <p:pic>
        <p:nvPicPr>
          <p:cNvPr id="4" name="Рисунок 3" descr="original_00000173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9671" y="3429000"/>
            <a:ext cx="4901129" cy="3269972"/>
          </a:xfrm>
          <a:prstGeom prst="rect">
            <a:avLst/>
          </a:prstGeom>
        </p:spPr>
      </p:pic>
      <p:pic>
        <p:nvPicPr>
          <p:cNvPr id="5" name="Рисунок 4" descr="im-12311890_920074601380923_1715855422_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62400"/>
            <a:ext cx="3808179" cy="2659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7467600" cy="5592763"/>
          </a:xfrm>
        </p:spPr>
        <p:txBody>
          <a:bodyPr/>
          <a:lstStyle/>
          <a:p>
            <a:r>
              <a:rPr lang="ru-RU" dirty="0" smtClean="0"/>
              <a:t>Средние температуры июля колеблются от 16° C на севере Польши, до 21° C на юго-востоке. Зимы неустойчивые, но относительно холодные</a:t>
            </a:r>
            <a:endParaRPr lang="ru-RU" dirty="0"/>
          </a:p>
        </p:txBody>
      </p:sp>
      <p:pic>
        <p:nvPicPr>
          <p:cNvPr id="5" name="Рисунок 4" descr="1423537171_trees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91906"/>
            <a:ext cx="4086595" cy="2566094"/>
          </a:xfrm>
          <a:prstGeom prst="rect">
            <a:avLst/>
          </a:prstGeom>
        </p:spPr>
      </p:pic>
      <p:pic>
        <p:nvPicPr>
          <p:cNvPr id="6" name="Рисунок 5" descr="2014-09-10-5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1" y="3551873"/>
            <a:ext cx="4953000" cy="330612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457200"/>
            <a:ext cx="7467600" cy="1722438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Реки</a:t>
            </a:r>
            <a:endParaRPr lang="ru-RU" b="1" i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7696200" cy="58674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Одра и Висла берут свое начало в горах на юге, на границе Польши с Чехией и Словакией.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Одра течет в северо-западном направлении через Силезию и затем на север к Балтийскому морю; ее меридиональный участок в низовьях образует государственную границу между Польшей и Германией. </a:t>
            </a:r>
            <a:endParaRPr lang="ru-RU" sz="2400" dirty="0"/>
          </a:p>
        </p:txBody>
      </p:sp>
      <p:pic>
        <p:nvPicPr>
          <p:cNvPr id="1027" name="Picture 3" descr="C:\Documents and Settings\UserXP\Рабочий стол\Reka-O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9252" y="1752601"/>
            <a:ext cx="5151297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38200"/>
            <a:ext cx="7391400" cy="36877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Висла - главная река Польши; на ней расположены старая столица польского государства - Краков и современная - Варшава. В устье реки на берегу Балтийского моря находится крупный порт Гданьск.</a:t>
            </a:r>
            <a:endParaRPr lang="ru-RU" sz="2800" dirty="0"/>
          </a:p>
        </p:txBody>
      </p:sp>
      <p:pic>
        <p:nvPicPr>
          <p:cNvPr id="2050" name="Picture 2" descr="C:\Documents and Settings\UserXP\Рабочий стол\Wisla-Krak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048000"/>
            <a:ext cx="5762836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33829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Естественные леса средней полосы состоят в основном из лиственных пород, особенно дуба, бука, березы и клена. Ясень, тополь и ива преобладают вдоль влажных речных долин, а береза - на подзолистых и болотистых почвах. 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381000"/>
            <a:ext cx="4900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Растительность</a:t>
            </a:r>
            <a:endParaRPr lang="ru-RU" sz="40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4090416"/>
            <a:ext cx="5486400" cy="27675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133</TotalTime>
  <Words>316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Техническая</vt:lpstr>
      <vt:lpstr>Презентация по окружающему миру ученицы 3 класса  МБОУ ООШ с.Измалково Грибановой Анны</vt:lpstr>
      <vt:lpstr>Республика Польша</vt:lpstr>
      <vt:lpstr>Природа</vt:lpstr>
      <vt:lpstr>Слайд 4</vt:lpstr>
      <vt:lpstr>Климат </vt:lpstr>
      <vt:lpstr>Слайд 6</vt:lpstr>
      <vt:lpstr>Реки</vt:lpstr>
      <vt:lpstr>Слайд 8</vt:lpstr>
      <vt:lpstr>Слайд 9</vt:lpstr>
      <vt:lpstr>Слайд 10</vt:lpstr>
      <vt:lpstr>Почва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UserXP</cp:lastModifiedBy>
  <cp:revision>19</cp:revision>
  <dcterms:created xsi:type="dcterms:W3CDTF">2016-05-24T18:29:18Z</dcterms:created>
  <dcterms:modified xsi:type="dcterms:W3CDTF">2016-05-30T18:10:27Z</dcterms:modified>
</cp:coreProperties>
</file>