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64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37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13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22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936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9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6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7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360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37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9877C-F03E-48D5-B5D9-CC0D40DB6B6D}" type="datetimeFigureOut">
              <a:rPr lang="ru-RU" smtClean="0"/>
              <a:t>12.12.2014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13A06-5072-417D-8020-713DD27E6A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34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2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6.uploads.ru/eay7z.png" TargetMode="External"/><Relationship Id="rId2" Type="http://schemas.openxmlformats.org/officeDocument/2006/relationships/hyperlink" Target="http://oneonc.ucoz.ru/load/ramki_fotoramki/detskie_novogodnie_ramki_dlja_foto/2-1-0-1004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img-fotki.yandex.ru/get/1/120710424.c9/0_6fc82_f7a71de5_XL" TargetMode="External"/><Relationship Id="rId4" Type="http://schemas.openxmlformats.org/officeDocument/2006/relationships/hyperlink" Target="http://warezokey.com/image/cliparts/9847-novogodnie-elochnye-igrushki-shary-cifry-vektornye-kliparty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audio" Target="../media/audio1.wav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2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audio" Target="../media/audio1.wav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4941496"/>
            <a:ext cx="3456384" cy="1295816"/>
          </a:xfrm>
        </p:spPr>
        <p:txBody>
          <a:bodyPr rtlCol="0">
            <a:normAutofit lnSpcReduction="10000"/>
          </a:bodyPr>
          <a:lstStyle/>
          <a:p>
            <a:pPr eaLnBrk="1" hangingPunct="1">
              <a:buFont typeface="Arial" pitchFamily="34" charset="0"/>
              <a:buNone/>
              <a:defRPr/>
            </a:pPr>
            <a:endParaRPr lang="en-US" sz="1800" dirty="0" smtClean="0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1400" dirty="0" err="1" smtClean="0">
                <a:solidFill>
                  <a:srgbClr val="0000FF"/>
                </a:solidFill>
                <a:latin typeface="Arial" charset="0"/>
              </a:rPr>
              <a:t>Анатольева</a:t>
            </a:r>
            <a:r>
              <a:rPr lang="ru-RU" sz="14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ru-RU" sz="1400" dirty="0">
                <a:solidFill>
                  <a:srgbClr val="0000FF"/>
                </a:solidFill>
                <a:latin typeface="Arial" charset="0"/>
              </a:rPr>
              <a:t>Эльвира Васильевна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1400" dirty="0">
                <a:solidFill>
                  <a:srgbClr val="0000FF"/>
                </a:solidFill>
                <a:latin typeface="Arial" charset="0"/>
              </a:rPr>
              <a:t>учитель начальных классов 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ru-RU" sz="1400" dirty="0">
                <a:solidFill>
                  <a:srgbClr val="0000FF"/>
                </a:solidFill>
                <a:latin typeface="Arial" charset="0"/>
              </a:rPr>
              <a:t>МБОУ «</a:t>
            </a:r>
            <a:r>
              <a:rPr lang="ru-RU" sz="1400" dirty="0" err="1">
                <a:solidFill>
                  <a:srgbClr val="0000FF"/>
                </a:solidFill>
                <a:latin typeface="Arial" charset="0"/>
              </a:rPr>
              <a:t>Среднекибечская</a:t>
            </a:r>
            <a:r>
              <a:rPr lang="ru-RU" sz="1400" dirty="0">
                <a:solidFill>
                  <a:srgbClr val="0000FF"/>
                </a:solidFill>
                <a:latin typeface="Arial" charset="0"/>
              </a:rPr>
              <a:t> СОШ» </a:t>
            </a:r>
            <a:r>
              <a:rPr lang="ru-RU" sz="1400" dirty="0" err="1">
                <a:solidFill>
                  <a:srgbClr val="0000FF"/>
                </a:solidFill>
                <a:latin typeface="Arial" charset="0"/>
              </a:rPr>
              <a:t>Канашского</a:t>
            </a:r>
            <a:r>
              <a:rPr lang="ru-RU" sz="1400" dirty="0">
                <a:solidFill>
                  <a:srgbClr val="0000FF"/>
                </a:solidFill>
                <a:latin typeface="Arial" charset="0"/>
              </a:rPr>
              <a:t> района ЧР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55576" y="918211"/>
            <a:ext cx="331236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Математика </a:t>
            </a:r>
            <a:r>
              <a:rPr lang="en-US" dirty="0" smtClean="0"/>
              <a:t>3</a:t>
            </a:r>
            <a:r>
              <a:rPr lang="ru-RU" dirty="0" smtClean="0"/>
              <a:t> </a:t>
            </a:r>
            <a:r>
              <a:rPr lang="ru-RU" dirty="0"/>
              <a:t>класс</a:t>
            </a:r>
          </a:p>
          <a:p>
            <a:pPr algn="ctr"/>
            <a:r>
              <a:rPr lang="ru-RU" dirty="0" smtClean="0">
                <a:solidFill>
                  <a:srgbClr val="CC0000"/>
                </a:solidFill>
              </a:rPr>
              <a:t>Табличное умножение и деление</a:t>
            </a:r>
            <a:endParaRPr lang="ru-RU" dirty="0">
              <a:solidFill>
                <a:srgbClr val="CC0000"/>
              </a:solidFill>
            </a:endParaRPr>
          </a:p>
        </p:txBody>
      </p:sp>
      <p:sp>
        <p:nvSpPr>
          <p:cNvPr id="5" name="32-конечная звезда 4"/>
          <p:cNvSpPr/>
          <p:nvPr/>
        </p:nvSpPr>
        <p:spPr>
          <a:xfrm>
            <a:off x="395536" y="1844824"/>
            <a:ext cx="4176464" cy="3312368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Игра-тренажёр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«Ёлочные игрушки»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6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Стрелка вправо 1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969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42</a:t>
            </a:r>
            <a:r>
              <a:rPr lang="ru-RU" sz="40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545624"/>
            <a:ext cx="689285" cy="9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149" y="3140968"/>
            <a:ext cx="714249" cy="95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943762"/>
            <a:ext cx="738511" cy="98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31" y="3650996"/>
            <a:ext cx="758187" cy="101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90" y="4400051"/>
            <a:ext cx="732308" cy="97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271" y="5157192"/>
            <a:ext cx="737245" cy="98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Группа 18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20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Стрелка вправо 20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943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545624"/>
            <a:ext cx="689285" cy="9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149" y="3140968"/>
            <a:ext cx="714249" cy="95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943762"/>
            <a:ext cx="738511" cy="98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31" y="3650996"/>
            <a:ext cx="758187" cy="101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90" y="4400051"/>
            <a:ext cx="732308" cy="97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271" y="5157192"/>
            <a:ext cx="737245" cy="982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C:\Documents and Settings\Admin\Рабочий стол\eay7z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310254"/>
            <a:ext cx="1539501" cy="150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Управляющая кнопка: домой 1">
            <a:hlinkClick r:id="" action="ppaction://hlinkshowjump?jump=endshow" highlightClick="1"/>
          </p:cNvPr>
          <p:cNvSpPr/>
          <p:nvPr/>
        </p:nvSpPr>
        <p:spPr>
          <a:xfrm>
            <a:off x="5396793" y="6062043"/>
            <a:ext cx="521208" cy="521208"/>
          </a:xfrm>
          <a:prstGeom prst="actionButtonHom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32-конечная звезда 19"/>
          <p:cNvSpPr/>
          <p:nvPr/>
        </p:nvSpPr>
        <p:spPr>
          <a:xfrm>
            <a:off x="539552" y="1484784"/>
            <a:ext cx="3960440" cy="4163844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помощь!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4906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3024336" cy="1470025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36912"/>
            <a:ext cx="4392488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1700" dirty="0">
                <a:hlinkClick r:id="rId2"/>
              </a:rPr>
              <a:t>http://oneonc.ucoz.ru/load/ramki_fotoramki/detskie_novogodnie_ramki_dlja_foto/2-1-0-1004</a:t>
            </a:r>
            <a:r>
              <a:rPr lang="ru-RU" sz="1700" dirty="0"/>
              <a:t> </a:t>
            </a:r>
            <a:r>
              <a:rPr lang="ru-RU" sz="1700" dirty="0" smtClean="0">
                <a:solidFill>
                  <a:schemeClr val="tx1"/>
                </a:solidFill>
              </a:rPr>
              <a:t>рамка</a:t>
            </a:r>
            <a:endParaRPr lang="en-US" sz="1700" dirty="0" smtClean="0">
              <a:solidFill>
                <a:schemeClr val="tx1"/>
              </a:solidFill>
            </a:endParaRPr>
          </a:p>
          <a:p>
            <a:pPr algn="l"/>
            <a:r>
              <a:rPr lang="en-US" sz="1700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en-US" sz="1700" dirty="0" smtClean="0">
                <a:solidFill>
                  <a:schemeClr val="tx1"/>
                </a:solidFill>
                <a:hlinkClick r:id="rId3"/>
              </a:rPr>
              <a:t>s6.uploads.ru/eay7z.png</a:t>
            </a:r>
            <a:r>
              <a:rPr lang="en-US" sz="1700" dirty="0" smtClean="0">
                <a:solidFill>
                  <a:schemeClr val="tx1"/>
                </a:solidFill>
              </a:rPr>
              <a:t> </a:t>
            </a:r>
            <a:r>
              <a:rPr lang="ru-RU" sz="1700" dirty="0" smtClean="0">
                <a:solidFill>
                  <a:schemeClr val="tx1"/>
                </a:solidFill>
              </a:rPr>
              <a:t>мешок Деда Мороза</a:t>
            </a:r>
          </a:p>
          <a:p>
            <a:pPr algn="l"/>
            <a:r>
              <a:rPr lang="ru-RU" sz="1800" u="sng" dirty="0">
                <a:hlinkClick r:id="rId4"/>
              </a:rPr>
              <a:t>http://</a:t>
            </a:r>
            <a:r>
              <a:rPr lang="ru-RU" sz="1800" u="sng" dirty="0" smtClean="0">
                <a:hlinkClick r:id="rId4"/>
              </a:rPr>
              <a:t>warezokey.com/image/cliparts/9847-novogodnie-elochnye-igrushki-shary-cifry-vektornye-kliparty.html</a:t>
            </a:r>
            <a:r>
              <a:rPr lang="ru-RU" sz="1800" u="sng" dirty="0" smtClean="0"/>
              <a:t>  </a:t>
            </a:r>
            <a:r>
              <a:rPr lang="ru-RU" sz="1600" dirty="0">
                <a:solidFill>
                  <a:schemeClr val="tx1"/>
                </a:solidFill>
              </a:rPr>
              <a:t>ёлочные шары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l"/>
            <a:endParaRPr lang="ru-RU" sz="1600" dirty="0">
              <a:solidFill>
                <a:schemeClr val="tx1"/>
              </a:solidFill>
            </a:endParaRPr>
          </a:p>
          <a:p>
            <a:pPr algn="l"/>
            <a:endParaRPr lang="en-US" sz="1700" dirty="0">
              <a:solidFill>
                <a:schemeClr val="tx1"/>
              </a:solidFill>
              <a:hlinkClick r:id="rId5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6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2-конечная звезда 2"/>
          <p:cNvSpPr/>
          <p:nvPr/>
        </p:nvSpPr>
        <p:spPr>
          <a:xfrm>
            <a:off x="0" y="836712"/>
            <a:ext cx="4932040" cy="5184576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700808"/>
            <a:ext cx="37444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Дорогой друг!</a:t>
            </a:r>
          </a:p>
          <a:p>
            <a:pPr algn="ctr"/>
            <a:r>
              <a:rPr lang="ru-RU" sz="2400" dirty="0" smtClean="0"/>
              <a:t>Помоги вешать игрушки на ёлку.</a:t>
            </a:r>
            <a:r>
              <a:rPr lang="ru-RU" sz="2400" dirty="0"/>
              <a:t> </a:t>
            </a:r>
            <a:r>
              <a:rPr lang="ru-RU" sz="2400" dirty="0" smtClean="0"/>
              <a:t>Выбери игрушки с правильным ответом, и они появятся на ёлке, при неправильном ответе игрушки падают и разбиваются.</a:t>
            </a:r>
          </a:p>
          <a:p>
            <a:pPr algn="ctr"/>
            <a:r>
              <a:rPr lang="ru-RU" sz="2400" dirty="0" smtClean="0"/>
              <a:t>Желаю удачи!</a:t>
            </a:r>
          </a:p>
          <a:p>
            <a:pPr algn="just"/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6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Стрелка вправо 6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56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Группа 11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13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Стрелка вправо 13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5671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Группа 12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14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Стрелка вправо 14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391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545624"/>
            <a:ext cx="689285" cy="9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15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Стрелка вправо 15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512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545624"/>
            <a:ext cx="689285" cy="9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149" y="3140968"/>
            <a:ext cx="714249" cy="95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16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Стрелка вправо 16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7583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64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545624"/>
            <a:ext cx="689285" cy="9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149" y="3140968"/>
            <a:ext cx="714249" cy="95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108680"/>
            <a:ext cx="738511" cy="98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17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Стрелка вправо 17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7969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545624"/>
            <a:ext cx="689285" cy="9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149" y="3140968"/>
            <a:ext cx="714249" cy="95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108680"/>
            <a:ext cx="738511" cy="98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31" y="3650996"/>
            <a:ext cx="758187" cy="101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18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Стрелка вправо 18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56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3202"/>
            <a:ext cx="1129012" cy="150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192" y="1842812"/>
            <a:ext cx="1094755" cy="146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428704"/>
            <a:ext cx="1094755" cy="145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Admin\Рабочий стол\цифры новогодние\shary_tsifry\5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594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68" y="4691841"/>
            <a:ext cx="1090740" cy="1454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Admin\Рабочий стол\цифры новогодние\shary_tsifr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0" y="3424588"/>
            <a:ext cx="1097842" cy="146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7" y="1825505"/>
            <a:ext cx="1107389" cy="1476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157" y="453203"/>
            <a:ext cx="1142786" cy="152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2-конечная звезда 3"/>
          <p:cNvSpPr/>
          <p:nvPr/>
        </p:nvSpPr>
        <p:spPr>
          <a:xfrm>
            <a:off x="1106136" y="2276871"/>
            <a:ext cx="2593656" cy="2414969"/>
          </a:xfrm>
          <a:prstGeom prst="star3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72</a:t>
            </a:r>
            <a:r>
              <a:rPr lang="ru-RU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" descr="C:\Documents and Settings\Admin\Рабочий стол\shary_tsifry\3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24" y="1786939"/>
            <a:ext cx="734715" cy="97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Admin\Рабочий стол\цифры новогодние\shary_tsifry\6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667" y="2563673"/>
            <a:ext cx="737757" cy="98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ocuments and Settings\Admin\Рабочий стол\shary_tsifry\2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545624"/>
            <a:ext cx="689285" cy="91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6149" y="3140968"/>
            <a:ext cx="714249" cy="950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6" descr="C:\Documents and Settings\Admin\Рабочий стол\цифры новогодние\shary_tsifry\8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4926631"/>
            <a:ext cx="738511" cy="98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Documents and Settings\Admin\Рабочий стол\цифры новогодние\shary_tsifry\4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31" y="3650996"/>
            <a:ext cx="758187" cy="101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C:\Documents and Settings\Admin\Рабочий стол\цифры новогодние\shary_tsifry\9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090" y="4400051"/>
            <a:ext cx="732308" cy="97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4860032" y="5310254"/>
            <a:ext cx="1539501" cy="1503579"/>
            <a:chOff x="5004048" y="5358475"/>
            <a:chExt cx="1539501" cy="1503579"/>
          </a:xfrm>
        </p:grpSpPr>
        <p:pic>
          <p:nvPicPr>
            <p:cNvPr id="19" name="Picture 8" descr="C:\Documents and Settings\Admin\Рабочий стол\eay7z.png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358475"/>
              <a:ext cx="1539501" cy="1503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Стрелка вправо 19">
              <a:hlinkClick r:id="" action="ppaction://hlinkshowjump?jump=nextslide"/>
            </p:cNvPr>
            <p:cNvSpPr/>
            <p:nvPr/>
          </p:nvSpPr>
          <p:spPr>
            <a:xfrm>
              <a:off x="5436096" y="6062044"/>
              <a:ext cx="826906" cy="484632"/>
            </a:xfrm>
            <a:prstGeom prst="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dirty="0" smtClean="0">
                  <a:solidFill>
                    <a:schemeClr val="tx1"/>
                  </a:solidFill>
                </a:rPr>
                <a:t>дальше</a:t>
              </a:r>
              <a:endParaRPr lang="ru-RU" sz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8028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112</Words>
  <Application>Microsoft Office PowerPoint</Application>
  <PresentationFormat>Экран (4:3)</PresentationFormat>
  <Paragraphs>42</Paragraphs>
  <Slides>12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26</cp:revision>
  <dcterms:created xsi:type="dcterms:W3CDTF">2014-12-08T17:19:06Z</dcterms:created>
  <dcterms:modified xsi:type="dcterms:W3CDTF">2014-12-12T15:34:23Z</dcterms:modified>
</cp:coreProperties>
</file>