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</p:sldMasterIdLst>
  <p:sldIdLst>
    <p:sldId id="283" r:id="rId3"/>
    <p:sldId id="271" r:id="rId4"/>
    <p:sldId id="281" r:id="rId5"/>
    <p:sldId id="260" r:id="rId6"/>
    <p:sldId id="282" r:id="rId7"/>
    <p:sldId id="266" r:id="rId8"/>
    <p:sldId id="276" r:id="rId9"/>
    <p:sldId id="272" r:id="rId10"/>
    <p:sldId id="268" r:id="rId11"/>
    <p:sldId id="280" r:id="rId12"/>
    <p:sldId id="275" r:id="rId13"/>
    <p:sldId id="265" r:id="rId14"/>
    <p:sldId id="270" r:id="rId15"/>
    <p:sldId id="267" r:id="rId16"/>
    <p:sldId id="273" r:id="rId17"/>
    <p:sldId id="269" r:id="rId18"/>
    <p:sldId id="278" r:id="rId19"/>
    <p:sldId id="274" r:id="rId20"/>
    <p:sldId id="277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18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89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230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8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12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24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122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67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385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82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81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78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267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5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122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23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31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39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06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3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4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4699B-CA89-43F0-A72D-79CBDC503E99}" type="datetimeFigureOut">
              <a:rPr lang="ru-RU" smtClean="0"/>
              <a:t>20.07.2014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49B73-BC17-4013-BA76-69878452B6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2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4699B-CA89-43F0-A72D-79CBDC503E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49B73-BC17-4013-BA76-69878452B6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02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hyperlink" Target="http://s2.pic4you.ru/allimage/y2013/04-10/12216/3365491.pn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2.pic4you.ru/allimage/y2013/04-10/12216/3365493.png" TargetMode="External"/><Relationship Id="rId5" Type="http://schemas.openxmlformats.org/officeDocument/2006/relationships/hyperlink" Target="http://s1.pic4you.ru/allimage/y2012/09-15/12216/2442019.jpeg" TargetMode="External"/><Relationship Id="rId4" Type="http://schemas.openxmlformats.org/officeDocument/2006/relationships/hyperlink" Target="http://s1.pic4you.ru/allimage/y2012/09-15/12216/2442017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izvesten-Nam-ne-strashen-seryy-volk (mp3cut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4725144"/>
            <a:ext cx="609600" cy="609600"/>
          </a:xfrm>
          <a:prstGeom prst="rect">
            <a:avLst/>
          </a:prstGeom>
        </p:spPr>
      </p:pic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7991872" y="6633356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826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-53960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05822" y="449432"/>
            <a:ext cx="33345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 и   к о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94198" y="449432"/>
            <a:ext cx="101502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78571" y="5633772"/>
              <a:ext cx="5774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79291" y="5600624"/>
            <a:ext cx="58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65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44148" y="449432"/>
            <a:ext cx="42578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 я   к и й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14504" y="443930"/>
            <a:ext cx="8963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59335" y="5633772"/>
              <a:ext cx="615874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х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312954" y="5600624"/>
            <a:ext cx="5180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82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09674" y="424311"/>
            <a:ext cx="42560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Медве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ь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34841" y="424310"/>
            <a:ext cx="11063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92197" y="5633772"/>
              <a:ext cx="550151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237158" y="5636527"/>
            <a:ext cx="7280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53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5076" y="1380616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56349" y="449432"/>
            <a:ext cx="40334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к а    к 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68045" y="449431"/>
            <a:ext cx="9637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78572" y="5633772"/>
              <a:ext cx="577401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79291" y="5600624"/>
            <a:ext cx="58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57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44722" y="449432"/>
            <a:ext cx="24987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Камы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179298" y="449430"/>
            <a:ext cx="12747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ш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919073" y="5633772"/>
              <a:ext cx="896399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ж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153001" y="5636527"/>
            <a:ext cx="8964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20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614623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128063" y="449432"/>
            <a:ext cx="34900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   к и й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33645" y="406526"/>
            <a:ext cx="9637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78571" y="5633772"/>
              <a:ext cx="5774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79291" y="5600624"/>
            <a:ext cx="58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050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20109" y="449432"/>
            <a:ext cx="37059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Берё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ка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3085" y="431880"/>
            <a:ext cx="9637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78572" y="5633772"/>
              <a:ext cx="577401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308492" y="5636527"/>
            <a:ext cx="58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321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-53960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00207" y="449432"/>
            <a:ext cx="33457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 ы   к 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8396" y="449432"/>
            <a:ext cx="10631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25672" y="5633772"/>
              <a:ext cx="68320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29598" y="5600624"/>
            <a:ext cx="6848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041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614623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21704" y="449432"/>
            <a:ext cx="43027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 и    к и й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47178" y="442588"/>
            <a:ext cx="9637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78571" y="5633772"/>
              <a:ext cx="577402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с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79291" y="5600624"/>
            <a:ext cx="58541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771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-53960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77014" y="449432"/>
            <a:ext cx="41921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 л я   к 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3085" y="449431"/>
            <a:ext cx="106311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25672" y="5633772"/>
              <a:ext cx="68320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б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29598" y="5600624"/>
            <a:ext cx="68480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087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44" y="0"/>
            <a:ext cx="9145844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95536" y="620688"/>
            <a:ext cx="8496944" cy="5760640"/>
          </a:xfrm>
          <a:prstGeom prst="roundRect">
            <a:avLst/>
          </a:prstGeom>
          <a:solidFill>
            <a:schemeClr val="accent1">
              <a:alpha val="5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- Для начала прохождения тренажера повтори правило «Правописание </a:t>
            </a: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 парных согласных </a:t>
            </a: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в корне». Затем приступай к тренажеру.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 Вставь в слово пропущенную букву: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- Из двух предложенных ответов выбирай правильный. </a:t>
            </a: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Если ответ верный, </a:t>
            </a:r>
            <a:r>
              <a:rPr lang="ru-RU" altLang="ru-RU" dirty="0">
                <a:solidFill>
                  <a:srgbClr val="000000"/>
                </a:solidFill>
                <a:latin typeface="Comic Sans MS" pitchFamily="66" charset="0"/>
              </a:rPr>
              <a:t>буква появится в слове. </a:t>
            </a:r>
            <a:endParaRPr lang="ru-RU" altLang="ru-RU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Если ответ </a:t>
            </a:r>
            <a:r>
              <a:rPr lang="ru-RU" altLang="ru-RU" dirty="0" err="1" smtClean="0">
                <a:solidFill>
                  <a:srgbClr val="000000"/>
                </a:solidFill>
                <a:latin typeface="Comic Sans MS" pitchFamily="66" charset="0"/>
              </a:rPr>
              <a:t>неверный,то</a:t>
            </a: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 буква исчезнет, и послышится звуковой сигнал.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                                        </a:t>
            </a:r>
          </a:p>
          <a:p>
            <a:pPr marL="285750" indent="-285750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ru-RU" altLang="ru-RU" dirty="0" smtClean="0">
                <a:solidFill>
                  <a:srgbClr val="000000"/>
                </a:solidFill>
                <a:latin typeface="Comic Sans MS" pitchFamily="66" charset="0"/>
              </a:rPr>
              <a:t>Переход к следующему заданию осуществляется по управляющим кнопкам.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81443" y="142402"/>
            <a:ext cx="6325129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Краткая инструкция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6917" y="5157192"/>
            <a:ext cx="450155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ЖЕЛАЮ УДАЧИ!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071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ф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44" y="0"/>
            <a:ext cx="9145844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3" name="Рисунок 2" descr="http://s2.pic4you.ru/allimage/y2013/04-10/12216/3365493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5688632" cy="386104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67544" y="548680"/>
            <a:ext cx="7920880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s1.pic4you.ru/allimage/y2012/09-15/12216/2442017.jpeg</a:t>
            </a:r>
            <a:endParaRPr lang="ru-RU" dirty="0" smtClean="0"/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1340768"/>
            <a:ext cx="711071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s1.pic4you.ru/allimage/y2012/09-15/12216/2442019.jpeg</a:t>
            </a:r>
            <a:endParaRPr lang="ru-RU" dirty="0" smtClean="0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1988840"/>
            <a:ext cx="6696744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hlinkClick r:id="rId6"/>
              </a:rPr>
              <a:t>http://</a:t>
            </a:r>
            <a:r>
              <a:rPr lang="ru-RU" dirty="0" smtClean="0">
                <a:hlinkClick r:id="rId6"/>
              </a:rPr>
              <a:t>s2.pic4you.ru/allimage/y2013/04-10/12216/3365493.png</a:t>
            </a:r>
            <a:endParaRPr lang="ru-RU" dirty="0" smtClean="0"/>
          </a:p>
        </p:txBody>
      </p:sp>
      <p:sp>
        <p:nvSpPr>
          <p:cNvPr id="19" name="Прямоугольник 18"/>
          <p:cNvSpPr/>
          <p:nvPr/>
        </p:nvSpPr>
        <p:spPr>
          <a:xfrm>
            <a:off x="483599" y="2564904"/>
            <a:ext cx="6390456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u="sng" dirty="0">
                <a:hlinkClick r:id="rId7"/>
              </a:rPr>
              <a:t>http://s2.pic4you.ru/allimage/y2013/04-10/12216/3365491.png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88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фо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44" y="0"/>
            <a:ext cx="9145844" cy="6858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6147" name="Picture 3" descr="C:\Users\НГачальная школа\Desktop\1 класс2014-2015\Русский язык\Русский язык в таблицах\2515891-4dd096e05d3d43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484784"/>
            <a:ext cx="6768752" cy="4780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02239" y="332656"/>
            <a:ext cx="396474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Повторяем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7910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5220072" y="88372"/>
            <a:ext cx="3744416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635311" y="424311"/>
            <a:ext cx="20425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 р и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452320" y="435702"/>
            <a:ext cx="10615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24871" y="5633772"/>
              <a:ext cx="68480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259600" y="5636527"/>
            <a:ext cx="6832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71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-53960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53356" y="449432"/>
            <a:ext cx="42394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err="1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Бедня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ка</a:t>
            </a:r>
            <a:endParaRPr lang="ru-RU" sz="72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994281" y="444806"/>
            <a:ext cx="12490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ж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919073" y="5633772"/>
              <a:ext cx="896399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ш</a:t>
              </a:r>
              <a:endParaRPr lang="ru-RU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136624" y="5600624"/>
            <a:ext cx="8707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761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19929" y="449432"/>
            <a:ext cx="214834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 р у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334841" y="424310"/>
            <a:ext cx="11063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92197" y="5633772"/>
              <a:ext cx="550151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237158" y="5636527"/>
            <a:ext cx="7280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5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1153" y="1610609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91439" y="449432"/>
            <a:ext cx="416332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 е    к и й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72997" y="430221"/>
            <a:ext cx="11063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92196" y="5633772"/>
              <a:ext cx="550151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т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207958" y="5600624"/>
            <a:ext cx="72808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95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614623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828844" y="449432"/>
            <a:ext cx="40884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Доро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ка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14079" y="449432"/>
            <a:ext cx="124906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ж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3851920" y="5676234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390823" y="5567633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919073" y="5633772"/>
              <a:ext cx="896399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ш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136624" y="5600624"/>
            <a:ext cx="87075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51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324544" y="1"/>
            <a:ext cx="9468544" cy="7029399"/>
            <a:chOff x="-324544" y="552387"/>
            <a:chExt cx="9468544" cy="6305613"/>
          </a:xfrm>
        </p:grpSpPr>
        <p:pic>
          <p:nvPicPr>
            <p:cNvPr id="3074" name="Picture 2" descr="фоны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2387"/>
              <a:ext cx="9144000" cy="630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Рисунок 2" descr="http://s2.pic4you.ru/allimage/y2013/04-10/12216/3365491.png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4544" y="3110610"/>
              <a:ext cx="2721620" cy="369898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Рисунок 4" descr="http://s2.pic4you.ru/allimage/y2013/04-10/12216/3365493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2024" y="1734228"/>
            <a:ext cx="6156176" cy="44371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ая выноска 3"/>
          <p:cNvSpPr/>
          <p:nvPr/>
        </p:nvSpPr>
        <p:spPr>
          <a:xfrm>
            <a:off x="4709674" y="113493"/>
            <a:ext cx="4326822" cy="1872208"/>
          </a:xfrm>
          <a:prstGeom prst="wedgeRectCallout">
            <a:avLst>
              <a:gd name="adj1" fmla="val -27863"/>
              <a:gd name="adj2" fmla="val 59540"/>
            </a:avLst>
          </a:prstGeom>
          <a:solidFill>
            <a:srgbClr val="66FFFF">
              <a:alpha val="38039"/>
            </a:srgbClr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558164" y="449432"/>
            <a:ext cx="14718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 у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90525" y="513616"/>
            <a:ext cx="106150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5881120" y="5766272"/>
            <a:ext cx="1440160" cy="1091728"/>
          </a:xfrm>
          <a:prstGeom prst="bevel">
            <a:avLst/>
          </a:prstGeom>
          <a:gradFill>
            <a:gsLst>
              <a:gs pos="0">
                <a:srgbClr val="5E9EFF">
                  <a:alpha val="20000"/>
                </a:srgbClr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3608187" y="5633772"/>
            <a:ext cx="1440160" cy="1233320"/>
            <a:chOff x="3608187" y="5633772"/>
            <a:chExt cx="1440160" cy="1233320"/>
          </a:xfrm>
        </p:grpSpPr>
        <p:sp>
          <p:nvSpPr>
            <p:cNvPr id="11" name="Багетная рамка 10"/>
            <p:cNvSpPr/>
            <p:nvPr/>
          </p:nvSpPr>
          <p:spPr>
            <a:xfrm>
              <a:off x="3608187" y="5775364"/>
              <a:ext cx="1440160" cy="1091728"/>
            </a:xfrm>
            <a:prstGeom prst="bevel">
              <a:avLst/>
            </a:prstGeom>
            <a:gradFill>
              <a:gsLst>
                <a:gs pos="0">
                  <a:srgbClr val="5E9EFF">
                    <a:alpha val="20000"/>
                  </a:srgbClr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  <a:ln w="476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024871" y="5633772"/>
              <a:ext cx="684803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7200" b="1" cap="none" spc="50" dirty="0" smtClean="0">
                  <a:ln w="11430"/>
                  <a:solidFill>
                    <a:srgbClr val="00B05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п</a:t>
              </a:r>
              <a:endPara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6259601" y="5636527"/>
            <a:ext cx="6831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7740352" y="6525344"/>
            <a:ext cx="1152128" cy="216024"/>
          </a:xfrm>
          <a:prstGeom prst="actionButtonForwardNex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523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ЎРјРµС…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1082</TotalTime>
  <Words>200</Words>
  <Application>Microsoft Office PowerPoint</Application>
  <PresentationFormat>Экран (4:3)</PresentationFormat>
  <Paragraphs>78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Начальная школа</dc:creator>
  <cp:lastModifiedBy>Начальная школа</cp:lastModifiedBy>
  <cp:revision>28</cp:revision>
  <dcterms:created xsi:type="dcterms:W3CDTF">2014-07-19T07:40:34Z</dcterms:created>
  <dcterms:modified xsi:type="dcterms:W3CDTF">2014-07-20T20:02:02Z</dcterms:modified>
</cp:coreProperties>
</file>