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94C8-E7C5-49EE-A171-AEA114932DE1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5689-6BC8-4C27-823A-6E50C663C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94C8-E7C5-49EE-A171-AEA114932DE1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5689-6BC8-4C27-823A-6E50C663C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94C8-E7C5-49EE-A171-AEA114932DE1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5689-6BC8-4C27-823A-6E50C663C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94C8-E7C5-49EE-A171-AEA114932DE1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5689-6BC8-4C27-823A-6E50C663C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94C8-E7C5-49EE-A171-AEA114932DE1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5689-6BC8-4C27-823A-6E50C663C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94C8-E7C5-49EE-A171-AEA114932DE1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5689-6BC8-4C27-823A-6E50C663C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94C8-E7C5-49EE-A171-AEA114932DE1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5689-6BC8-4C27-823A-6E50C663C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94C8-E7C5-49EE-A171-AEA114932DE1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5689-6BC8-4C27-823A-6E50C663C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94C8-E7C5-49EE-A171-AEA114932DE1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5689-6BC8-4C27-823A-6E50C663C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94C8-E7C5-49EE-A171-AEA114932DE1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5689-6BC8-4C27-823A-6E50C663C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94C8-E7C5-49EE-A171-AEA114932DE1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5689-6BC8-4C27-823A-6E50C663C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094C8-E7C5-49EE-A171-AEA114932DE1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65689-6BC8-4C27-823A-6E50C663C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1.xml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biznessinfo.ru/images/roVIBSY6DP.png" TargetMode="External"/><Relationship Id="rId3" Type="http://schemas.openxmlformats.org/officeDocument/2006/relationships/hyperlink" Target="http://s018.radikal.ru/i505/1405/0e/e1cec39635b6.jpg" TargetMode="External"/><Relationship Id="rId7" Type="http://schemas.openxmlformats.org/officeDocument/2006/relationships/hyperlink" Target="http://www.chitalnya.ru/upload2/310/107f48badad3d1cb5d0c7ddde044dc8e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fullref.ru/files/68/6169da0fc657eac414df4d578949abd8.html_files/rId7.png" TargetMode="External"/><Relationship Id="rId11" Type="http://schemas.openxmlformats.org/officeDocument/2006/relationships/image" Target="../media/image15.png"/><Relationship Id="rId5" Type="http://schemas.openxmlformats.org/officeDocument/2006/relationships/hyperlink" Target="http://img-fotki.yandex.ru/get/5808/valenta-mog.1ad/0_799ee_6a925111_orig.png" TargetMode="External"/><Relationship Id="rId10" Type="http://schemas.openxmlformats.org/officeDocument/2006/relationships/hyperlink" Target="http://motorov.net/upload/medialibrary/0df/0dfebbdb0e09924a5cdf56e63caea431.png" TargetMode="External"/><Relationship Id="rId4" Type="http://schemas.openxmlformats.org/officeDocument/2006/relationships/hyperlink" Target="http://www.playcast.ru/uploads/2014/05/14/8588142.png" TargetMode="External"/><Relationship Id="rId9" Type="http://schemas.openxmlformats.org/officeDocument/2006/relationships/hyperlink" Target="http://free-illustrations-o01.gatag.net/images/gi01a201310251300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0512" cy="6858000"/>
          </a:xfrm>
          <a:prstGeom prst="rect">
            <a:avLst/>
          </a:prstGeom>
          <a:ln w="127000" cap="rnd"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6" name="Рисунок 5" descr="85881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132856"/>
            <a:ext cx="3501008" cy="3501008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483768" y="4653136"/>
            <a:ext cx="4104456" cy="16561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92D05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Автор: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Лубочникова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 Марианна Викторовна, 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учитель начальных классов</a:t>
            </a:r>
          </a:p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Донецкой общеобразовательной школы №93, ДНР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2195736" y="0"/>
            <a:ext cx="6480720" cy="3356992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dirty="0" smtClean="0">
                <a:ln w="50800"/>
                <a:solidFill>
                  <a:srgbClr val="0070C0"/>
                </a:solidFill>
                <a:latin typeface="Monotype Corsiva" pitchFamily="66" charset="0"/>
              </a:rPr>
              <a:t>ПРИКЛЮЧЕНИЯ  </a:t>
            </a:r>
          </a:p>
          <a:p>
            <a:pPr algn="ctr"/>
            <a:r>
              <a:rPr lang="ru-RU" sz="4000" b="1" dirty="0" smtClean="0">
                <a:ln w="50800"/>
                <a:solidFill>
                  <a:srgbClr val="0070C0"/>
                </a:solidFill>
                <a:latin typeface="Monotype Corsiva" pitchFamily="66" charset="0"/>
              </a:rPr>
              <a:t>В  ЛЕСУ</a:t>
            </a:r>
          </a:p>
          <a:p>
            <a:pPr algn="ctr"/>
            <a:endParaRPr lang="ru-RU" sz="500" b="1" dirty="0" smtClean="0">
              <a:ln w="50800"/>
              <a:solidFill>
                <a:srgbClr val="0070C0"/>
              </a:solidFill>
              <a:latin typeface="Arial Narrow" pitchFamily="34" charset="0"/>
            </a:endParaRPr>
          </a:p>
          <a:p>
            <a:pPr algn="ctr"/>
            <a:r>
              <a:rPr lang="ru-RU" sz="2400" b="1" dirty="0" smtClean="0">
                <a:ln w="50800"/>
                <a:solidFill>
                  <a:srgbClr val="0070C0"/>
                </a:solidFill>
                <a:latin typeface="Arial Narrow" pitchFamily="34" charset="0"/>
              </a:rPr>
              <a:t>Тренажёр по русскому языку</a:t>
            </a:r>
          </a:p>
          <a:p>
            <a:pPr algn="ctr"/>
            <a:r>
              <a:rPr lang="ru-RU" sz="2400" b="1" dirty="0" smtClean="0">
                <a:ln w="50800"/>
                <a:solidFill>
                  <a:srgbClr val="0070C0"/>
                </a:solidFill>
                <a:latin typeface="Arial Narrow" pitchFamily="34" charset="0"/>
              </a:rPr>
              <a:t>«Употребление предлогов»</a:t>
            </a:r>
          </a:p>
          <a:p>
            <a:pPr algn="ctr"/>
            <a:endParaRPr lang="ru-RU" sz="600" b="1" dirty="0" smtClean="0">
              <a:ln w="50800"/>
              <a:solidFill>
                <a:srgbClr val="0070C0"/>
              </a:solidFill>
              <a:latin typeface="Arial Narrow" pitchFamily="34" charset="0"/>
            </a:endParaRPr>
          </a:p>
          <a:p>
            <a:pPr algn="ctr"/>
            <a:r>
              <a:rPr lang="ru-RU" sz="2000" b="1" dirty="0" smtClean="0">
                <a:ln w="50800"/>
                <a:solidFill>
                  <a:srgbClr val="0070C0"/>
                </a:solidFill>
                <a:latin typeface="Arial Narrow" pitchFamily="34" charset="0"/>
              </a:rPr>
              <a:t>ТП «Бегунок»</a:t>
            </a:r>
            <a:endParaRPr lang="ru-RU" b="1" dirty="0">
              <a:ln w="50800"/>
              <a:solidFill>
                <a:srgbClr val="0070C0"/>
              </a:solidFill>
              <a:latin typeface="Arial Narrow" pitchFamily="34" charset="0"/>
            </a:endParaRPr>
          </a:p>
        </p:txBody>
      </p:sp>
      <p:pic>
        <p:nvPicPr>
          <p:cNvPr id="10" name="Рисунок 9" descr="0_799ee_6a925111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48264" y="2204864"/>
            <a:ext cx="1888204" cy="4149080"/>
          </a:xfrm>
          <a:prstGeom prst="rect">
            <a:avLst/>
          </a:prstGeom>
        </p:spPr>
      </p:pic>
      <p:pic>
        <p:nvPicPr>
          <p:cNvPr id="13" name="Рисунок 12" descr="roVIBSY6DP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6237312"/>
            <a:ext cx="1828804" cy="409957"/>
          </a:xfrm>
          <a:prstGeom prst="rect">
            <a:avLst/>
          </a:prstGeom>
        </p:spPr>
      </p:pic>
      <p:pic>
        <p:nvPicPr>
          <p:cNvPr id="14" name="Рисунок 13" descr="1371640469_solnce2b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55976" y="3789040"/>
            <a:ext cx="1080120" cy="1080120"/>
          </a:xfrm>
          <a:prstGeom prst="ellipse">
            <a:avLst/>
          </a:prstGeom>
        </p:spPr>
      </p:pic>
      <p:pic>
        <p:nvPicPr>
          <p:cNvPr id="16" name="Рисунок 15" descr="1371640469_solnce2b.gif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48680"/>
            <a:ext cx="1628800" cy="1628800"/>
          </a:xfrm>
          <a:prstGeom prst="rect">
            <a:avLst/>
          </a:prstGeom>
        </p:spPr>
      </p:pic>
      <p:pic>
        <p:nvPicPr>
          <p:cNvPr id="17" name="Picture 4" descr="http://katti.ucoz.ru/_pu/41/4192097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260648"/>
            <a:ext cx="2493706" cy="692696"/>
          </a:xfrm>
          <a:prstGeom prst="rect">
            <a:avLst/>
          </a:prstGeom>
          <a:noFill/>
          <a:ln w="1905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0" cap="rnd"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2" name="Прямоугольник 11"/>
          <p:cNvSpPr/>
          <p:nvPr/>
        </p:nvSpPr>
        <p:spPr>
          <a:xfrm>
            <a:off x="251520" y="1340768"/>
            <a:ext cx="1728192" cy="7200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Narrow" pitchFamily="34" charset="0"/>
              </a:rPr>
              <a:t>СТАРТ</a:t>
            </a:r>
            <a:endParaRPr lang="ru-RU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27687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pic>
        <p:nvPicPr>
          <p:cNvPr id="32" name="Рисунок 31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429000"/>
            <a:ext cx="688412" cy="792088"/>
          </a:xfrm>
          <a:prstGeom prst="ellipse">
            <a:avLst/>
          </a:prstGeom>
        </p:spPr>
      </p:pic>
      <p:pic>
        <p:nvPicPr>
          <p:cNvPr id="34" name="Рисунок 33" descr="rId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5445224"/>
            <a:ext cx="812258" cy="812258"/>
          </a:xfrm>
          <a:prstGeom prst="ellipse">
            <a:avLst/>
          </a:prstGeom>
        </p:spPr>
      </p:pic>
      <p:pic>
        <p:nvPicPr>
          <p:cNvPr id="35" name="Рисунок 34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4581128"/>
            <a:ext cx="688412" cy="792088"/>
          </a:xfrm>
          <a:prstGeom prst="ellipse">
            <a:avLst/>
          </a:prstGeom>
        </p:spPr>
      </p:pic>
      <p:pic>
        <p:nvPicPr>
          <p:cNvPr id="36" name="Рисунок 35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356992"/>
            <a:ext cx="688412" cy="792088"/>
          </a:xfrm>
          <a:prstGeom prst="ellipse">
            <a:avLst/>
          </a:prstGeom>
        </p:spPr>
      </p:pic>
      <p:pic>
        <p:nvPicPr>
          <p:cNvPr id="37" name="Рисунок 36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5589240"/>
            <a:ext cx="688412" cy="792088"/>
          </a:xfrm>
          <a:prstGeom prst="ellipse">
            <a:avLst/>
          </a:prstGeom>
        </p:spPr>
      </p:pic>
      <p:pic>
        <p:nvPicPr>
          <p:cNvPr id="38" name="Рисунок 37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348880"/>
            <a:ext cx="688412" cy="792088"/>
          </a:xfrm>
          <a:prstGeom prst="ellipse">
            <a:avLst/>
          </a:prstGeom>
        </p:spPr>
      </p:pic>
      <p:pic>
        <p:nvPicPr>
          <p:cNvPr id="39" name="Рисунок 38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4365104"/>
            <a:ext cx="688412" cy="792088"/>
          </a:xfrm>
          <a:prstGeom prst="ellipse">
            <a:avLst/>
          </a:prstGeom>
        </p:spPr>
      </p:pic>
      <p:pic>
        <p:nvPicPr>
          <p:cNvPr id="40" name="Рисунок 39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5517232"/>
            <a:ext cx="688412" cy="792088"/>
          </a:xfrm>
          <a:prstGeom prst="ellipse">
            <a:avLst/>
          </a:prstGeom>
        </p:spPr>
      </p:pic>
      <p:pic>
        <p:nvPicPr>
          <p:cNvPr id="41" name="Рисунок 40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348880"/>
            <a:ext cx="688412" cy="792088"/>
          </a:xfrm>
          <a:prstGeom prst="ellipse">
            <a:avLst/>
          </a:prstGeom>
        </p:spPr>
      </p:pic>
      <p:pic>
        <p:nvPicPr>
          <p:cNvPr id="43" name="Рисунок 42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4581128"/>
            <a:ext cx="688412" cy="792088"/>
          </a:xfrm>
          <a:prstGeom prst="ellipse">
            <a:avLst/>
          </a:prstGeom>
        </p:spPr>
      </p:pic>
      <p:pic>
        <p:nvPicPr>
          <p:cNvPr id="44" name="Рисунок 43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2348880"/>
            <a:ext cx="688412" cy="792088"/>
          </a:xfrm>
          <a:prstGeom prst="ellipse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251520" y="335699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51520" y="443711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51520" y="551723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Из-за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347864" y="227687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7864" y="335699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7864" y="443711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от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7864" y="551723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до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156176" y="227687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с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156176" y="335699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в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156176" y="443711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у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156176" y="551723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к</a:t>
            </a:r>
          </a:p>
        </p:txBody>
      </p:sp>
      <p:sp>
        <p:nvSpPr>
          <p:cNvPr id="59" name="Облако 58"/>
          <p:cNvSpPr/>
          <p:nvPr/>
        </p:nvSpPr>
        <p:spPr>
          <a:xfrm>
            <a:off x="8964488" y="332656"/>
            <a:ext cx="8280920" cy="1440160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Дети подошли … ручью.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60" name="Рисунок 59" descr="1371640469_solnce2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28" y="3429000"/>
            <a:ext cx="720080" cy="828526"/>
          </a:xfrm>
          <a:prstGeom prst="ellipse">
            <a:avLst/>
          </a:prstGeom>
        </p:spPr>
      </p:pic>
      <p:pic>
        <p:nvPicPr>
          <p:cNvPr id="61" name="Рисунок 60" descr="roVIBSY6DP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6237312"/>
            <a:ext cx="1828804" cy="4099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-1.7993 4.44444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0" cap="rnd"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2" name="Прямоугольник 11"/>
          <p:cNvSpPr/>
          <p:nvPr/>
        </p:nvSpPr>
        <p:spPr>
          <a:xfrm>
            <a:off x="251520" y="1340768"/>
            <a:ext cx="1728192" cy="7200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Narrow" pitchFamily="34" charset="0"/>
              </a:rPr>
              <a:t>СТАРТ</a:t>
            </a:r>
            <a:endParaRPr lang="ru-RU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27687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pic>
        <p:nvPicPr>
          <p:cNvPr id="32" name="Рисунок 31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429000"/>
            <a:ext cx="688412" cy="792088"/>
          </a:xfrm>
          <a:prstGeom prst="ellipse">
            <a:avLst/>
          </a:prstGeom>
        </p:spPr>
      </p:pic>
      <p:pic>
        <p:nvPicPr>
          <p:cNvPr id="34" name="Рисунок 33" descr="rId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4509120"/>
            <a:ext cx="812258" cy="812258"/>
          </a:xfrm>
          <a:prstGeom prst="ellipse">
            <a:avLst/>
          </a:prstGeom>
        </p:spPr>
      </p:pic>
      <p:pic>
        <p:nvPicPr>
          <p:cNvPr id="35" name="Рисунок 34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4581128"/>
            <a:ext cx="688412" cy="792088"/>
          </a:xfrm>
          <a:prstGeom prst="ellipse">
            <a:avLst/>
          </a:prstGeom>
        </p:spPr>
      </p:pic>
      <p:pic>
        <p:nvPicPr>
          <p:cNvPr id="36" name="Рисунок 35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356992"/>
            <a:ext cx="688412" cy="792088"/>
          </a:xfrm>
          <a:prstGeom prst="ellipse">
            <a:avLst/>
          </a:prstGeom>
        </p:spPr>
      </p:pic>
      <p:pic>
        <p:nvPicPr>
          <p:cNvPr id="37" name="Рисунок 36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5589240"/>
            <a:ext cx="688412" cy="792088"/>
          </a:xfrm>
          <a:prstGeom prst="ellipse">
            <a:avLst/>
          </a:prstGeom>
        </p:spPr>
      </p:pic>
      <p:pic>
        <p:nvPicPr>
          <p:cNvPr id="38" name="Рисунок 37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348880"/>
            <a:ext cx="688412" cy="792088"/>
          </a:xfrm>
          <a:prstGeom prst="ellipse">
            <a:avLst/>
          </a:prstGeom>
        </p:spPr>
      </p:pic>
      <p:pic>
        <p:nvPicPr>
          <p:cNvPr id="39" name="Рисунок 38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4365104"/>
            <a:ext cx="688412" cy="792088"/>
          </a:xfrm>
          <a:prstGeom prst="ellipse">
            <a:avLst/>
          </a:prstGeom>
        </p:spPr>
      </p:pic>
      <p:pic>
        <p:nvPicPr>
          <p:cNvPr id="40" name="Рисунок 39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5517232"/>
            <a:ext cx="688412" cy="792088"/>
          </a:xfrm>
          <a:prstGeom prst="ellipse">
            <a:avLst/>
          </a:prstGeom>
        </p:spPr>
      </p:pic>
      <p:pic>
        <p:nvPicPr>
          <p:cNvPr id="41" name="Рисунок 40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348880"/>
            <a:ext cx="688412" cy="792088"/>
          </a:xfrm>
          <a:prstGeom prst="ellipse">
            <a:avLst/>
          </a:prstGeom>
        </p:spPr>
      </p:pic>
      <p:pic>
        <p:nvPicPr>
          <p:cNvPr id="43" name="Рисунок 42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5445224"/>
            <a:ext cx="688412" cy="792088"/>
          </a:xfrm>
          <a:prstGeom prst="ellipse">
            <a:avLst/>
          </a:prstGeom>
        </p:spPr>
      </p:pic>
      <p:pic>
        <p:nvPicPr>
          <p:cNvPr id="44" name="Рисунок 43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2348880"/>
            <a:ext cx="688412" cy="792088"/>
          </a:xfrm>
          <a:prstGeom prst="ellipse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251520" y="335699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51520" y="443711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51520" y="551723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Из-за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347864" y="227687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7864" y="335699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7864" y="443711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от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7864" y="551723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до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156176" y="227687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с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156176" y="335699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в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156176" y="443711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у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156176" y="551723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к</a:t>
            </a:r>
          </a:p>
        </p:txBody>
      </p:sp>
      <p:sp>
        <p:nvSpPr>
          <p:cNvPr id="59" name="Облако 58"/>
          <p:cNvSpPr/>
          <p:nvPr/>
        </p:nvSpPr>
        <p:spPr>
          <a:xfrm>
            <a:off x="8964488" y="332656"/>
            <a:ext cx="8280920" cy="1440160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… воды заметили медвежонка.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60" name="Рисунок 59" descr="1371640469_solnce2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28" y="3429000"/>
            <a:ext cx="720080" cy="828526"/>
          </a:xfrm>
          <a:prstGeom prst="ellipse">
            <a:avLst/>
          </a:prstGeom>
        </p:spPr>
      </p:pic>
      <p:pic>
        <p:nvPicPr>
          <p:cNvPr id="61" name="Рисунок 60" descr="roVIBSY6DP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6237312"/>
            <a:ext cx="1828804" cy="4099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-1.7993 4.44444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0" cap="rnd"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2" name="Прямоугольник 11"/>
          <p:cNvSpPr/>
          <p:nvPr/>
        </p:nvSpPr>
        <p:spPr>
          <a:xfrm>
            <a:off x="251520" y="1340768"/>
            <a:ext cx="1728192" cy="7200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Narrow" pitchFamily="34" charset="0"/>
              </a:rPr>
              <a:t>СТАРТ</a:t>
            </a:r>
            <a:endParaRPr lang="ru-RU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27687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pic>
        <p:nvPicPr>
          <p:cNvPr id="32" name="Рисунок 31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429000"/>
            <a:ext cx="688412" cy="792088"/>
          </a:xfrm>
          <a:prstGeom prst="ellipse">
            <a:avLst/>
          </a:prstGeom>
        </p:spPr>
      </p:pic>
      <p:pic>
        <p:nvPicPr>
          <p:cNvPr id="34" name="Рисунок 33" descr="rId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4509120"/>
            <a:ext cx="812258" cy="812258"/>
          </a:xfrm>
          <a:prstGeom prst="ellipse">
            <a:avLst/>
          </a:prstGeom>
        </p:spPr>
      </p:pic>
      <p:pic>
        <p:nvPicPr>
          <p:cNvPr id="35" name="Рисунок 34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4509120"/>
            <a:ext cx="688412" cy="792088"/>
          </a:xfrm>
          <a:prstGeom prst="ellipse">
            <a:avLst/>
          </a:prstGeom>
        </p:spPr>
      </p:pic>
      <p:pic>
        <p:nvPicPr>
          <p:cNvPr id="36" name="Рисунок 35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356992"/>
            <a:ext cx="688412" cy="792088"/>
          </a:xfrm>
          <a:prstGeom prst="ellipse">
            <a:avLst/>
          </a:prstGeom>
        </p:spPr>
      </p:pic>
      <p:pic>
        <p:nvPicPr>
          <p:cNvPr id="37" name="Рисунок 36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5589240"/>
            <a:ext cx="688412" cy="792088"/>
          </a:xfrm>
          <a:prstGeom prst="ellipse">
            <a:avLst/>
          </a:prstGeom>
        </p:spPr>
      </p:pic>
      <p:pic>
        <p:nvPicPr>
          <p:cNvPr id="38" name="Рисунок 37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348880"/>
            <a:ext cx="688412" cy="792088"/>
          </a:xfrm>
          <a:prstGeom prst="ellipse">
            <a:avLst/>
          </a:prstGeom>
        </p:spPr>
      </p:pic>
      <p:pic>
        <p:nvPicPr>
          <p:cNvPr id="39" name="Рисунок 38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4365104"/>
            <a:ext cx="688412" cy="792088"/>
          </a:xfrm>
          <a:prstGeom prst="ellipse">
            <a:avLst/>
          </a:prstGeom>
        </p:spPr>
      </p:pic>
      <p:pic>
        <p:nvPicPr>
          <p:cNvPr id="40" name="Рисунок 39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5517232"/>
            <a:ext cx="688412" cy="792088"/>
          </a:xfrm>
          <a:prstGeom prst="ellipse">
            <a:avLst/>
          </a:prstGeom>
        </p:spPr>
      </p:pic>
      <p:pic>
        <p:nvPicPr>
          <p:cNvPr id="41" name="Рисунок 40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348880"/>
            <a:ext cx="688412" cy="792088"/>
          </a:xfrm>
          <a:prstGeom prst="ellipse">
            <a:avLst/>
          </a:prstGeom>
        </p:spPr>
      </p:pic>
      <p:pic>
        <p:nvPicPr>
          <p:cNvPr id="43" name="Рисунок 42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5445224"/>
            <a:ext cx="688412" cy="792088"/>
          </a:xfrm>
          <a:prstGeom prst="ellipse">
            <a:avLst/>
          </a:prstGeom>
        </p:spPr>
      </p:pic>
      <p:pic>
        <p:nvPicPr>
          <p:cNvPr id="44" name="Рисунок 43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2348880"/>
            <a:ext cx="688412" cy="792088"/>
          </a:xfrm>
          <a:prstGeom prst="ellipse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251520" y="335699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51520" y="443711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51520" y="551723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Из-за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347864" y="227687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7864" y="335699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7864" y="443711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от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7864" y="551723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до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156176" y="227687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с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156176" y="335699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в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156176" y="443711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у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156176" y="551723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к</a:t>
            </a:r>
          </a:p>
        </p:txBody>
      </p:sp>
      <p:sp>
        <p:nvSpPr>
          <p:cNvPr id="59" name="Облако 58"/>
          <p:cNvSpPr/>
          <p:nvPr/>
        </p:nvSpPr>
        <p:spPr>
          <a:xfrm>
            <a:off x="8964488" y="332656"/>
            <a:ext cx="8280920" cy="1440160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Он смешно пил воду … ручья.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60" name="Рисунок 59" descr="1371640469_solnce2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28" y="3429000"/>
            <a:ext cx="720080" cy="828526"/>
          </a:xfrm>
          <a:prstGeom prst="ellipse">
            <a:avLst/>
          </a:prstGeom>
        </p:spPr>
      </p:pic>
      <p:pic>
        <p:nvPicPr>
          <p:cNvPr id="61" name="Рисунок 60" descr="roVIBSY6DP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6237312"/>
            <a:ext cx="1828804" cy="4099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-1.7993 4.44444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0" cap="rnd"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2" name="Прямоугольник 11"/>
          <p:cNvSpPr/>
          <p:nvPr/>
        </p:nvSpPr>
        <p:spPr>
          <a:xfrm>
            <a:off x="251520" y="1340768"/>
            <a:ext cx="1728192" cy="7200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Narrow" pitchFamily="34" charset="0"/>
              </a:rPr>
              <a:t>СТАРТ</a:t>
            </a:r>
            <a:endParaRPr lang="ru-RU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27687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pic>
        <p:nvPicPr>
          <p:cNvPr id="32" name="Рисунок 31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429000"/>
            <a:ext cx="688412" cy="792088"/>
          </a:xfrm>
          <a:prstGeom prst="ellipse">
            <a:avLst/>
          </a:prstGeom>
        </p:spPr>
      </p:pic>
      <p:pic>
        <p:nvPicPr>
          <p:cNvPr id="34" name="Рисунок 33" descr="rId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4509120"/>
            <a:ext cx="812258" cy="812258"/>
          </a:xfrm>
          <a:prstGeom prst="ellipse">
            <a:avLst/>
          </a:prstGeom>
        </p:spPr>
      </p:pic>
      <p:pic>
        <p:nvPicPr>
          <p:cNvPr id="35" name="Рисунок 34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4509120"/>
            <a:ext cx="688412" cy="792088"/>
          </a:xfrm>
          <a:prstGeom prst="ellipse">
            <a:avLst/>
          </a:prstGeom>
        </p:spPr>
      </p:pic>
      <p:pic>
        <p:nvPicPr>
          <p:cNvPr id="36" name="Рисунок 35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356992"/>
            <a:ext cx="688412" cy="792088"/>
          </a:xfrm>
          <a:prstGeom prst="ellipse">
            <a:avLst/>
          </a:prstGeom>
        </p:spPr>
      </p:pic>
      <p:pic>
        <p:nvPicPr>
          <p:cNvPr id="37" name="Рисунок 36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5589240"/>
            <a:ext cx="688412" cy="792088"/>
          </a:xfrm>
          <a:prstGeom prst="ellipse">
            <a:avLst/>
          </a:prstGeom>
        </p:spPr>
      </p:pic>
      <p:pic>
        <p:nvPicPr>
          <p:cNvPr id="38" name="Рисунок 37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348880"/>
            <a:ext cx="688412" cy="792088"/>
          </a:xfrm>
          <a:prstGeom prst="ellipse">
            <a:avLst/>
          </a:prstGeom>
        </p:spPr>
      </p:pic>
      <p:pic>
        <p:nvPicPr>
          <p:cNvPr id="39" name="Рисунок 38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4509120"/>
            <a:ext cx="688412" cy="792088"/>
          </a:xfrm>
          <a:prstGeom prst="ellipse">
            <a:avLst/>
          </a:prstGeom>
        </p:spPr>
      </p:pic>
      <p:pic>
        <p:nvPicPr>
          <p:cNvPr id="40" name="Рисунок 39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5517232"/>
            <a:ext cx="688412" cy="792088"/>
          </a:xfrm>
          <a:prstGeom prst="ellipse">
            <a:avLst/>
          </a:prstGeom>
        </p:spPr>
      </p:pic>
      <p:pic>
        <p:nvPicPr>
          <p:cNvPr id="41" name="Рисунок 40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348880"/>
            <a:ext cx="688412" cy="792088"/>
          </a:xfrm>
          <a:prstGeom prst="ellipse">
            <a:avLst/>
          </a:prstGeom>
        </p:spPr>
      </p:pic>
      <p:pic>
        <p:nvPicPr>
          <p:cNvPr id="43" name="Рисунок 42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5445224"/>
            <a:ext cx="688412" cy="792088"/>
          </a:xfrm>
          <a:prstGeom prst="ellipse">
            <a:avLst/>
          </a:prstGeom>
        </p:spPr>
      </p:pic>
      <p:pic>
        <p:nvPicPr>
          <p:cNvPr id="44" name="Рисунок 43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2348880"/>
            <a:ext cx="688412" cy="792088"/>
          </a:xfrm>
          <a:prstGeom prst="ellipse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251520" y="335699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51520" y="443711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51520" y="551723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Из-за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347864" y="227687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7864" y="335699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7864" y="443711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от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7864" y="551723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до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156176" y="227687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с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156176" y="335699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в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156176" y="443711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у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156176" y="551723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к</a:t>
            </a:r>
          </a:p>
        </p:txBody>
      </p:sp>
      <p:sp>
        <p:nvSpPr>
          <p:cNvPr id="59" name="Облако 58"/>
          <p:cNvSpPr/>
          <p:nvPr/>
        </p:nvSpPr>
        <p:spPr>
          <a:xfrm>
            <a:off x="8964488" y="332656"/>
            <a:ext cx="8280920" cy="1440160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Дети смеялись … души!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60" name="Рисунок 59" descr="1371640469_solnce2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28" y="3429000"/>
            <a:ext cx="720080" cy="828526"/>
          </a:xfrm>
          <a:prstGeom prst="ellipse">
            <a:avLst/>
          </a:prstGeom>
        </p:spPr>
      </p:pic>
      <p:pic>
        <p:nvPicPr>
          <p:cNvPr id="61" name="Рисунок 60" descr="roVIBSY6DP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6237312"/>
            <a:ext cx="1828804" cy="4099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-1.7993 4.44444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0" cap="rnd"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2" name="Прямоугольник 11"/>
          <p:cNvSpPr/>
          <p:nvPr/>
        </p:nvSpPr>
        <p:spPr>
          <a:xfrm>
            <a:off x="251520" y="1340768"/>
            <a:ext cx="1728192" cy="7200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Narrow" pitchFamily="34" charset="0"/>
              </a:rPr>
              <a:t>СТАРТ</a:t>
            </a:r>
            <a:endParaRPr lang="ru-RU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27687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pic>
        <p:nvPicPr>
          <p:cNvPr id="32" name="Рисунок 31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429000"/>
            <a:ext cx="688412" cy="792088"/>
          </a:xfrm>
          <a:prstGeom prst="ellipse">
            <a:avLst/>
          </a:prstGeom>
        </p:spPr>
      </p:pic>
      <p:pic>
        <p:nvPicPr>
          <p:cNvPr id="34" name="Рисунок 33" descr="rId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5517232"/>
            <a:ext cx="812258" cy="812258"/>
          </a:xfrm>
          <a:prstGeom prst="ellipse">
            <a:avLst/>
          </a:prstGeom>
        </p:spPr>
      </p:pic>
      <p:pic>
        <p:nvPicPr>
          <p:cNvPr id="35" name="Рисунок 34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4509120"/>
            <a:ext cx="688412" cy="792088"/>
          </a:xfrm>
          <a:prstGeom prst="ellipse">
            <a:avLst/>
          </a:prstGeom>
        </p:spPr>
      </p:pic>
      <p:pic>
        <p:nvPicPr>
          <p:cNvPr id="36" name="Рисунок 35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356992"/>
            <a:ext cx="688412" cy="792088"/>
          </a:xfrm>
          <a:prstGeom prst="ellipse">
            <a:avLst/>
          </a:prstGeom>
        </p:spPr>
      </p:pic>
      <p:pic>
        <p:nvPicPr>
          <p:cNvPr id="37" name="Рисунок 36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5589240"/>
            <a:ext cx="688412" cy="792088"/>
          </a:xfrm>
          <a:prstGeom prst="ellipse">
            <a:avLst/>
          </a:prstGeom>
        </p:spPr>
      </p:pic>
      <p:pic>
        <p:nvPicPr>
          <p:cNvPr id="38" name="Рисунок 37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348880"/>
            <a:ext cx="688412" cy="792088"/>
          </a:xfrm>
          <a:prstGeom prst="ellipse">
            <a:avLst/>
          </a:prstGeom>
        </p:spPr>
      </p:pic>
      <p:pic>
        <p:nvPicPr>
          <p:cNvPr id="39" name="Рисунок 38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4509120"/>
            <a:ext cx="688412" cy="792088"/>
          </a:xfrm>
          <a:prstGeom prst="ellipse">
            <a:avLst/>
          </a:prstGeom>
        </p:spPr>
      </p:pic>
      <p:pic>
        <p:nvPicPr>
          <p:cNvPr id="40" name="Рисунок 39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4509120"/>
            <a:ext cx="688412" cy="792088"/>
          </a:xfrm>
          <a:prstGeom prst="ellipse">
            <a:avLst/>
          </a:prstGeom>
        </p:spPr>
      </p:pic>
      <p:pic>
        <p:nvPicPr>
          <p:cNvPr id="41" name="Рисунок 40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348880"/>
            <a:ext cx="688412" cy="792088"/>
          </a:xfrm>
          <a:prstGeom prst="ellipse">
            <a:avLst/>
          </a:prstGeom>
        </p:spPr>
      </p:pic>
      <p:pic>
        <p:nvPicPr>
          <p:cNvPr id="43" name="Рисунок 42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5445224"/>
            <a:ext cx="688412" cy="792088"/>
          </a:xfrm>
          <a:prstGeom prst="ellipse">
            <a:avLst/>
          </a:prstGeom>
        </p:spPr>
      </p:pic>
      <p:pic>
        <p:nvPicPr>
          <p:cNvPr id="44" name="Рисунок 43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2348880"/>
            <a:ext cx="688412" cy="792088"/>
          </a:xfrm>
          <a:prstGeom prst="ellipse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251520" y="335699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51520" y="443711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51520" y="551723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Из-за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347864" y="227687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7864" y="335699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7864" y="443711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от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7864" y="551723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до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156176" y="227687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с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156176" y="335699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в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156176" y="443711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у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156176" y="551723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к</a:t>
            </a:r>
          </a:p>
        </p:txBody>
      </p:sp>
      <p:sp>
        <p:nvSpPr>
          <p:cNvPr id="59" name="Облако 58"/>
          <p:cNvSpPr/>
          <p:nvPr/>
        </p:nvSpPr>
        <p:spPr>
          <a:xfrm>
            <a:off x="9144000" y="260648"/>
            <a:ext cx="9505056" cy="1440160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… вечера ребята вернулись домой.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60" name="Рисунок 59" descr="1371640469_solnce2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28" y="3429000"/>
            <a:ext cx="720080" cy="828526"/>
          </a:xfrm>
          <a:prstGeom prst="ellipse">
            <a:avLst/>
          </a:prstGeom>
        </p:spPr>
      </p:pic>
      <p:pic>
        <p:nvPicPr>
          <p:cNvPr id="33" name="Рисунок 32" descr="gi01a201310251300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244408" y="5877272"/>
            <a:ext cx="728577" cy="748860"/>
          </a:xfrm>
          <a:prstGeom prst="rect">
            <a:avLst/>
          </a:prstGeom>
        </p:spPr>
      </p:pic>
      <p:pic>
        <p:nvPicPr>
          <p:cNvPr id="57" name="Рисунок 56" descr="0dfebbdb0e09924a5cdf56e63caea431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668344" y="6237312"/>
            <a:ext cx="432048" cy="43204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129 0.00024 L -1.85434 0.00024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2" y="0"/>
            <a:ext cx="9180512" cy="6858000"/>
          </a:xfrm>
          <a:prstGeom prst="rect">
            <a:avLst/>
          </a:prstGeom>
          <a:ln w="127000" cap="rnd"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5" name="TextBox 4"/>
          <p:cNvSpPr txBox="1"/>
          <p:nvPr/>
        </p:nvSpPr>
        <p:spPr>
          <a:xfrm>
            <a:off x="467544" y="332656"/>
            <a:ext cx="8280920" cy="5847755"/>
          </a:xfrm>
          <a:prstGeom prst="rect">
            <a:avLst/>
          </a:prstGeom>
          <a:noFill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Narrow" pitchFamily="34" charset="0"/>
              </a:rPr>
              <a:t>ИНТЕРНЕТ-РЕСУРС:</a:t>
            </a:r>
          </a:p>
          <a:p>
            <a:pPr algn="ctr"/>
            <a:endParaRPr lang="ru-RU" sz="20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3"/>
              </a:rPr>
              <a:t>http://s018.radikal.ru/i505/1405/0e/e1cec39635b6.jpg</a:t>
            </a:r>
            <a: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  <a:t>  - лес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4"/>
              </a:rPr>
              <a:t>http://www.playcast.ru/uploads/2014/05/14/8588142.png</a:t>
            </a:r>
            <a: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  <a:t> - девочка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5"/>
              </a:rPr>
              <a:t>http://img-fotki.yandex.ru/get/5808/valenta-mog.1ad/0_799ee_6a925111_orig.png</a:t>
            </a:r>
            <a: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  <a:t>  - мальчик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6"/>
              </a:rPr>
              <a:t>http://fullref.ru/files/68/6169da0fc657eac414df4d578949abd8.html_files/rId7.png</a:t>
            </a:r>
            <a: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  <a:t> - капля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Arial Narrow" pitchFamily="34" charset="0"/>
                <a:hlinkClick r:id="rId7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http://www.chitalnya.ru/upload2/310/107f48badad3d1cb5d0c7ddde044dc8e.jpg</a:t>
            </a:r>
            <a: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  <a:t>   - божья коровка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8"/>
              </a:rPr>
              <a:t>http://biznessinfo.ru/images/roVIBSY6DP.png</a:t>
            </a:r>
            <a: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  <a:t> - красная стрелка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9"/>
              </a:rPr>
              <a:t>http://free-illustrations-o01.gatag.net/images/gi01a201310251300.png</a:t>
            </a:r>
            <a: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  <a:t> - домой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7"/>
              </a:rPr>
              <a:t>http://www.chitalnya.ru/upload2/310/107f48badad3d1cb5d0c7ddde044dc8e.jpg</a:t>
            </a:r>
            <a: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  <a:t>  - солнышко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Narrow" pitchFamily="34" charset="0"/>
                <a:hlinkClick r:id="rId10"/>
              </a:rPr>
              <a:t>http://motorov.net/upload/medialibrary/0df/0dfebbdb0e09924a5cdf56e63caea431.png</a:t>
            </a:r>
            <a:r>
              <a:rPr lang="ru-RU" sz="2000" dirty="0" smtClean="0">
                <a:solidFill>
                  <a:schemeClr val="tx1"/>
                </a:solidFill>
                <a:latin typeface="Arial Narrow" pitchFamily="34" charset="0"/>
              </a:rPr>
              <a:t> - крестик</a:t>
            </a:r>
          </a:p>
          <a:p>
            <a:endParaRPr lang="ru-RU" dirty="0" smtClean="0">
              <a:latin typeface="Arial Narrow" pitchFamily="34" charset="0"/>
            </a:endParaRPr>
          </a:p>
          <a:p>
            <a:endParaRPr lang="ru-RU" dirty="0" smtClean="0">
              <a:latin typeface="Arial Narrow" pitchFamily="34" charset="0"/>
            </a:endParaRPr>
          </a:p>
          <a:p>
            <a:endParaRPr lang="ru-RU" dirty="0">
              <a:latin typeface="Arial Narrow" pitchFamily="34" charset="0"/>
            </a:endParaRPr>
          </a:p>
        </p:txBody>
      </p:sp>
      <p:pic>
        <p:nvPicPr>
          <p:cNvPr id="6" name="Рисунок 5" descr="0dfebbdb0e09924a5cdf56e63caea431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668344" y="6237312"/>
            <a:ext cx="432048" cy="43204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2" y="0"/>
            <a:ext cx="9180512" cy="6858000"/>
          </a:xfrm>
          <a:prstGeom prst="rect">
            <a:avLst/>
          </a:prstGeom>
          <a:ln w="127000" cap="rnd"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2" name="Выноска-облако 11"/>
          <p:cNvSpPr/>
          <p:nvPr/>
        </p:nvSpPr>
        <p:spPr>
          <a:xfrm rot="21298476">
            <a:off x="3275856" y="476672"/>
            <a:ext cx="5571088" cy="4248472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latin typeface="Arial Narrow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Дорогие ребята!</a:t>
            </a:r>
          </a:p>
          <a:p>
            <a:pPr algn="ctr"/>
            <a:endParaRPr lang="ru-RU" sz="2800" b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Читайте предложения на движущемся облаке и выбирайте верный предлог.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Желаю удачи!</a:t>
            </a:r>
          </a:p>
          <a:p>
            <a:pPr algn="ctr"/>
            <a:endParaRPr lang="ru-RU" dirty="0"/>
          </a:p>
        </p:txBody>
      </p:sp>
      <p:pic>
        <p:nvPicPr>
          <p:cNvPr id="14" name="Рисунок 13" descr="85881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132856"/>
            <a:ext cx="3501008" cy="3501008"/>
          </a:xfrm>
          <a:prstGeom prst="rect">
            <a:avLst/>
          </a:prstGeom>
        </p:spPr>
      </p:pic>
      <p:pic>
        <p:nvPicPr>
          <p:cNvPr id="15" name="Рисунок 14" descr="0_799ee_6a925111_or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48264" y="2204864"/>
            <a:ext cx="1888204" cy="4149080"/>
          </a:xfrm>
          <a:prstGeom prst="rect">
            <a:avLst/>
          </a:prstGeom>
        </p:spPr>
      </p:pic>
      <p:pic>
        <p:nvPicPr>
          <p:cNvPr id="17" name="Рисунок 16" descr="rId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5301208"/>
            <a:ext cx="1120460" cy="1289203"/>
          </a:xfrm>
          <a:prstGeom prst="ellipse">
            <a:avLst/>
          </a:prstGeom>
        </p:spPr>
      </p:pic>
      <p:pic>
        <p:nvPicPr>
          <p:cNvPr id="18" name="Рисунок 17" descr="1371640469_solnce2b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72000" y="5517232"/>
            <a:ext cx="1080120" cy="1080120"/>
          </a:xfrm>
          <a:prstGeom prst="ellipse">
            <a:avLst/>
          </a:prstGeom>
        </p:spPr>
      </p:pic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1619672" y="5589240"/>
            <a:ext cx="2592288" cy="792088"/>
          </a:xfrm>
          <a:prstGeom prst="round2Diag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 Narrow" pitchFamily="34" charset="0"/>
              </a:rPr>
              <a:t>Ошибочка!</a:t>
            </a:r>
            <a:endParaRPr lang="ru-RU" sz="2800" b="1" dirty="0">
              <a:latin typeface="Arial Narrow" pitchFamily="34" charset="0"/>
            </a:endParaRPr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5652120" y="5589240"/>
            <a:ext cx="2592288" cy="792088"/>
          </a:xfrm>
          <a:prstGeom prst="round2Diag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 Narrow" pitchFamily="34" charset="0"/>
              </a:rPr>
              <a:t>Верный ответ!</a:t>
            </a:r>
            <a:endParaRPr lang="ru-RU" sz="2800" b="1" dirty="0">
              <a:latin typeface="Arial Narrow" pitchFamily="34" charset="0"/>
            </a:endParaRPr>
          </a:p>
        </p:txBody>
      </p:sp>
      <p:pic>
        <p:nvPicPr>
          <p:cNvPr id="23" name="Рисунок 22" descr="roVIBSY6DP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32240" y="6237312"/>
            <a:ext cx="1828804" cy="409957"/>
          </a:xfrm>
          <a:prstGeom prst="rect">
            <a:avLst/>
          </a:prstGeom>
        </p:spPr>
      </p:pic>
    </p:spTree>
  </p:cSld>
  <p:clrMapOvr>
    <a:masterClrMapping/>
  </p:clrMapOvr>
  <p:transition advClick="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0" cap="rnd"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2" name="Прямоугольник 11"/>
          <p:cNvSpPr/>
          <p:nvPr/>
        </p:nvSpPr>
        <p:spPr>
          <a:xfrm>
            <a:off x="251520" y="1340768"/>
            <a:ext cx="1728192" cy="7200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Narrow" pitchFamily="34" charset="0"/>
              </a:rPr>
              <a:t>СТАРТ</a:t>
            </a:r>
            <a:endParaRPr lang="ru-RU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27687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pic>
        <p:nvPicPr>
          <p:cNvPr id="32" name="Рисунок 31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348880"/>
            <a:ext cx="688412" cy="792088"/>
          </a:xfrm>
          <a:prstGeom prst="ellipse">
            <a:avLst/>
          </a:prstGeom>
        </p:spPr>
      </p:pic>
      <p:pic>
        <p:nvPicPr>
          <p:cNvPr id="34" name="Рисунок 33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356992"/>
            <a:ext cx="688412" cy="792088"/>
          </a:xfrm>
          <a:prstGeom prst="ellipse">
            <a:avLst/>
          </a:prstGeom>
        </p:spPr>
      </p:pic>
      <p:pic>
        <p:nvPicPr>
          <p:cNvPr id="35" name="Рисунок 34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4581128"/>
            <a:ext cx="688412" cy="792088"/>
          </a:xfrm>
          <a:prstGeom prst="ellipse">
            <a:avLst/>
          </a:prstGeom>
        </p:spPr>
      </p:pic>
      <p:pic>
        <p:nvPicPr>
          <p:cNvPr id="36" name="Рисунок 35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5589240"/>
            <a:ext cx="688412" cy="792088"/>
          </a:xfrm>
          <a:prstGeom prst="ellipse">
            <a:avLst/>
          </a:prstGeom>
        </p:spPr>
      </p:pic>
      <p:pic>
        <p:nvPicPr>
          <p:cNvPr id="37" name="Рисунок 36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348880"/>
            <a:ext cx="688412" cy="792088"/>
          </a:xfrm>
          <a:prstGeom prst="ellipse">
            <a:avLst/>
          </a:prstGeom>
        </p:spPr>
      </p:pic>
      <p:pic>
        <p:nvPicPr>
          <p:cNvPr id="38" name="Рисунок 37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429000"/>
            <a:ext cx="688412" cy="792088"/>
          </a:xfrm>
          <a:prstGeom prst="ellipse">
            <a:avLst/>
          </a:prstGeom>
        </p:spPr>
      </p:pic>
      <p:pic>
        <p:nvPicPr>
          <p:cNvPr id="39" name="Рисунок 38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4365104"/>
            <a:ext cx="688412" cy="792088"/>
          </a:xfrm>
          <a:prstGeom prst="ellipse">
            <a:avLst/>
          </a:prstGeom>
        </p:spPr>
      </p:pic>
      <p:pic>
        <p:nvPicPr>
          <p:cNvPr id="40" name="Рисунок 39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5517232"/>
            <a:ext cx="688412" cy="792088"/>
          </a:xfrm>
          <a:prstGeom prst="ellipse">
            <a:avLst/>
          </a:prstGeom>
        </p:spPr>
      </p:pic>
      <p:pic>
        <p:nvPicPr>
          <p:cNvPr id="41" name="Рисунок 40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2348880"/>
            <a:ext cx="688412" cy="792088"/>
          </a:xfrm>
          <a:prstGeom prst="ellipse">
            <a:avLst/>
          </a:prstGeom>
        </p:spPr>
      </p:pic>
      <p:pic>
        <p:nvPicPr>
          <p:cNvPr id="43" name="Рисунок 42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4509120"/>
            <a:ext cx="688412" cy="792088"/>
          </a:xfrm>
          <a:prstGeom prst="ellipse">
            <a:avLst/>
          </a:prstGeom>
        </p:spPr>
      </p:pic>
      <p:pic>
        <p:nvPicPr>
          <p:cNvPr id="44" name="Рисунок 43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5517232"/>
            <a:ext cx="688412" cy="792088"/>
          </a:xfrm>
          <a:prstGeom prst="ellipse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251520" y="335699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51520" y="443711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51520" y="551723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Из-за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347864" y="227687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7864" y="335699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7864" y="443711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от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7864" y="551723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до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156176" y="227687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с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156176" y="335699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в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156176" y="443711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у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156176" y="551723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к</a:t>
            </a:r>
          </a:p>
        </p:txBody>
      </p:sp>
      <p:sp>
        <p:nvSpPr>
          <p:cNvPr id="59" name="Облако 58"/>
          <p:cNvSpPr/>
          <p:nvPr/>
        </p:nvSpPr>
        <p:spPr>
          <a:xfrm>
            <a:off x="9144000" y="188640"/>
            <a:ext cx="6912768" cy="1584176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Дети пошли … лес.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60" name="Рисунок 59" descr="1371640469_solnce2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28" y="3356992"/>
            <a:ext cx="908720" cy="908720"/>
          </a:xfrm>
          <a:prstGeom prst="ellipse">
            <a:avLst/>
          </a:prstGeom>
        </p:spPr>
      </p:pic>
      <p:pic>
        <p:nvPicPr>
          <p:cNvPr id="61" name="Рисунок 60" descr="roVIBSY6DP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6237312"/>
            <a:ext cx="1828804" cy="4099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-1.7993 4.44444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0" cap="rnd"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2" name="Прямоугольник 11"/>
          <p:cNvSpPr/>
          <p:nvPr/>
        </p:nvSpPr>
        <p:spPr>
          <a:xfrm>
            <a:off x="251520" y="1340768"/>
            <a:ext cx="1728192" cy="7200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Narrow" pitchFamily="34" charset="0"/>
              </a:rPr>
              <a:t>СТАРТ</a:t>
            </a:r>
            <a:endParaRPr lang="ru-RU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27687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pic>
        <p:nvPicPr>
          <p:cNvPr id="32" name="Рисунок 31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348880"/>
            <a:ext cx="688412" cy="792088"/>
          </a:xfrm>
          <a:prstGeom prst="ellipse">
            <a:avLst/>
          </a:prstGeom>
        </p:spPr>
      </p:pic>
      <p:pic>
        <p:nvPicPr>
          <p:cNvPr id="34" name="Рисунок 33" descr="rId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3408830"/>
            <a:ext cx="812258" cy="812258"/>
          </a:xfrm>
          <a:prstGeom prst="ellipse">
            <a:avLst/>
          </a:prstGeom>
        </p:spPr>
      </p:pic>
      <p:pic>
        <p:nvPicPr>
          <p:cNvPr id="35" name="Рисунок 34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4581128"/>
            <a:ext cx="688412" cy="792088"/>
          </a:xfrm>
          <a:prstGeom prst="ellipse">
            <a:avLst/>
          </a:prstGeom>
        </p:spPr>
      </p:pic>
      <p:pic>
        <p:nvPicPr>
          <p:cNvPr id="36" name="Рисунок 35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5589240"/>
            <a:ext cx="688412" cy="792088"/>
          </a:xfrm>
          <a:prstGeom prst="ellipse">
            <a:avLst/>
          </a:prstGeom>
        </p:spPr>
      </p:pic>
      <p:pic>
        <p:nvPicPr>
          <p:cNvPr id="37" name="Рисунок 36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348880"/>
            <a:ext cx="688412" cy="792088"/>
          </a:xfrm>
          <a:prstGeom prst="ellipse">
            <a:avLst/>
          </a:prstGeom>
        </p:spPr>
      </p:pic>
      <p:pic>
        <p:nvPicPr>
          <p:cNvPr id="38" name="Рисунок 37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429000"/>
            <a:ext cx="688412" cy="792088"/>
          </a:xfrm>
          <a:prstGeom prst="ellipse">
            <a:avLst/>
          </a:prstGeom>
        </p:spPr>
      </p:pic>
      <p:pic>
        <p:nvPicPr>
          <p:cNvPr id="39" name="Рисунок 38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4365104"/>
            <a:ext cx="688412" cy="792088"/>
          </a:xfrm>
          <a:prstGeom prst="ellipse">
            <a:avLst/>
          </a:prstGeom>
        </p:spPr>
      </p:pic>
      <p:pic>
        <p:nvPicPr>
          <p:cNvPr id="40" name="Рисунок 39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5517232"/>
            <a:ext cx="688412" cy="792088"/>
          </a:xfrm>
          <a:prstGeom prst="ellipse">
            <a:avLst/>
          </a:prstGeom>
        </p:spPr>
      </p:pic>
      <p:pic>
        <p:nvPicPr>
          <p:cNvPr id="41" name="Рисунок 40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2348880"/>
            <a:ext cx="688412" cy="792088"/>
          </a:xfrm>
          <a:prstGeom prst="ellipse">
            <a:avLst/>
          </a:prstGeom>
        </p:spPr>
      </p:pic>
      <p:pic>
        <p:nvPicPr>
          <p:cNvPr id="43" name="Рисунок 42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4437112"/>
            <a:ext cx="688412" cy="792088"/>
          </a:xfrm>
          <a:prstGeom prst="ellipse">
            <a:avLst/>
          </a:prstGeom>
        </p:spPr>
      </p:pic>
      <p:pic>
        <p:nvPicPr>
          <p:cNvPr id="44" name="Рисунок 43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5445224"/>
            <a:ext cx="688412" cy="792088"/>
          </a:xfrm>
          <a:prstGeom prst="ellipse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251520" y="335699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51520" y="443711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51520" y="551723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Из-за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347864" y="227687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7864" y="335699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7864" y="443711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от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7864" y="551723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до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156176" y="227687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с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156176" y="335699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в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156176" y="443711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у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156176" y="551723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к</a:t>
            </a:r>
          </a:p>
        </p:txBody>
      </p:sp>
      <p:sp>
        <p:nvSpPr>
          <p:cNvPr id="59" name="Облако 58"/>
          <p:cNvSpPr/>
          <p:nvPr/>
        </p:nvSpPr>
        <p:spPr>
          <a:xfrm>
            <a:off x="9144000" y="188640"/>
            <a:ext cx="6912768" cy="1584176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… лесом сгущались тучи.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60" name="Рисунок 59" descr="1371640469_solnce2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28" y="3356992"/>
            <a:ext cx="720080" cy="828526"/>
          </a:xfrm>
          <a:prstGeom prst="ellipse">
            <a:avLst/>
          </a:prstGeom>
        </p:spPr>
      </p:pic>
      <p:pic>
        <p:nvPicPr>
          <p:cNvPr id="61" name="Рисунок 60" descr="roVIBSY6DP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6237312"/>
            <a:ext cx="1828804" cy="4099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-1.7993 4.44444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0" cap="rnd"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2" name="Прямоугольник 11"/>
          <p:cNvSpPr/>
          <p:nvPr/>
        </p:nvSpPr>
        <p:spPr>
          <a:xfrm>
            <a:off x="251520" y="1340768"/>
            <a:ext cx="1728192" cy="7200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Narrow" pitchFamily="34" charset="0"/>
              </a:rPr>
              <a:t>СТАРТ</a:t>
            </a:r>
            <a:endParaRPr lang="ru-RU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27687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pic>
        <p:nvPicPr>
          <p:cNvPr id="32" name="Рисунок 31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348880"/>
            <a:ext cx="688412" cy="792088"/>
          </a:xfrm>
          <a:prstGeom prst="ellipse">
            <a:avLst/>
          </a:prstGeom>
        </p:spPr>
      </p:pic>
      <p:pic>
        <p:nvPicPr>
          <p:cNvPr id="34" name="Рисунок 33" descr="rId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5589240"/>
            <a:ext cx="812258" cy="812258"/>
          </a:xfrm>
          <a:prstGeom prst="ellipse">
            <a:avLst/>
          </a:prstGeom>
        </p:spPr>
      </p:pic>
      <p:pic>
        <p:nvPicPr>
          <p:cNvPr id="35" name="Рисунок 34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4581128"/>
            <a:ext cx="688412" cy="792088"/>
          </a:xfrm>
          <a:prstGeom prst="ellipse">
            <a:avLst/>
          </a:prstGeom>
        </p:spPr>
      </p:pic>
      <p:pic>
        <p:nvPicPr>
          <p:cNvPr id="36" name="Рисунок 35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356992"/>
            <a:ext cx="688412" cy="792088"/>
          </a:xfrm>
          <a:prstGeom prst="ellipse">
            <a:avLst/>
          </a:prstGeom>
        </p:spPr>
      </p:pic>
      <p:pic>
        <p:nvPicPr>
          <p:cNvPr id="37" name="Рисунок 36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348880"/>
            <a:ext cx="688412" cy="792088"/>
          </a:xfrm>
          <a:prstGeom prst="ellipse">
            <a:avLst/>
          </a:prstGeom>
        </p:spPr>
      </p:pic>
      <p:pic>
        <p:nvPicPr>
          <p:cNvPr id="38" name="Рисунок 37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429000"/>
            <a:ext cx="688412" cy="792088"/>
          </a:xfrm>
          <a:prstGeom prst="ellipse">
            <a:avLst/>
          </a:prstGeom>
        </p:spPr>
      </p:pic>
      <p:pic>
        <p:nvPicPr>
          <p:cNvPr id="39" name="Рисунок 38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4365104"/>
            <a:ext cx="688412" cy="792088"/>
          </a:xfrm>
          <a:prstGeom prst="ellipse">
            <a:avLst/>
          </a:prstGeom>
        </p:spPr>
      </p:pic>
      <p:pic>
        <p:nvPicPr>
          <p:cNvPr id="40" name="Рисунок 39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5517232"/>
            <a:ext cx="688412" cy="792088"/>
          </a:xfrm>
          <a:prstGeom prst="ellipse">
            <a:avLst/>
          </a:prstGeom>
        </p:spPr>
      </p:pic>
      <p:pic>
        <p:nvPicPr>
          <p:cNvPr id="41" name="Рисунок 40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2348880"/>
            <a:ext cx="688412" cy="792088"/>
          </a:xfrm>
          <a:prstGeom prst="ellipse">
            <a:avLst/>
          </a:prstGeom>
        </p:spPr>
      </p:pic>
      <p:pic>
        <p:nvPicPr>
          <p:cNvPr id="43" name="Рисунок 42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4509120"/>
            <a:ext cx="688412" cy="792088"/>
          </a:xfrm>
          <a:prstGeom prst="ellipse">
            <a:avLst/>
          </a:prstGeom>
        </p:spPr>
      </p:pic>
      <p:pic>
        <p:nvPicPr>
          <p:cNvPr id="44" name="Рисунок 43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5445224"/>
            <a:ext cx="688412" cy="792088"/>
          </a:xfrm>
          <a:prstGeom prst="ellipse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251520" y="335699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51520" y="443711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51520" y="551723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Из-за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347864" y="227687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7864" y="335699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7864" y="443711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от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7864" y="551723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до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156176" y="227687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с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156176" y="335699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в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156176" y="443711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у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156176" y="551723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к</a:t>
            </a:r>
          </a:p>
        </p:txBody>
      </p:sp>
      <p:sp>
        <p:nvSpPr>
          <p:cNvPr id="59" name="Облако 58"/>
          <p:cNvSpPr/>
          <p:nvPr/>
        </p:nvSpPr>
        <p:spPr>
          <a:xfrm>
            <a:off x="8964488" y="332656"/>
            <a:ext cx="7848872" cy="1440160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… туч выглядывало солнце.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60" name="Рисунок 59" descr="1371640469_solnce2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28" y="3429000"/>
            <a:ext cx="720080" cy="828526"/>
          </a:xfrm>
          <a:prstGeom prst="ellipse">
            <a:avLst/>
          </a:prstGeom>
        </p:spPr>
      </p:pic>
      <p:pic>
        <p:nvPicPr>
          <p:cNvPr id="61" name="Рисунок 60" descr="roVIBSY6DP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6237312"/>
            <a:ext cx="1828804" cy="4099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-1.7993 4.44444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0" cap="rnd"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2" name="Прямоугольник 11"/>
          <p:cNvSpPr/>
          <p:nvPr/>
        </p:nvSpPr>
        <p:spPr>
          <a:xfrm>
            <a:off x="251520" y="1340768"/>
            <a:ext cx="1728192" cy="7200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Narrow" pitchFamily="34" charset="0"/>
              </a:rPr>
              <a:t>СТАРТ</a:t>
            </a:r>
            <a:endParaRPr lang="ru-RU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27687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pic>
        <p:nvPicPr>
          <p:cNvPr id="32" name="Рисунок 31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348880"/>
            <a:ext cx="688412" cy="792088"/>
          </a:xfrm>
          <a:prstGeom prst="ellipse">
            <a:avLst/>
          </a:prstGeom>
        </p:spPr>
      </p:pic>
      <p:pic>
        <p:nvPicPr>
          <p:cNvPr id="34" name="Рисунок 33" descr="rId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2276872"/>
            <a:ext cx="812258" cy="812258"/>
          </a:xfrm>
          <a:prstGeom prst="ellipse">
            <a:avLst/>
          </a:prstGeom>
        </p:spPr>
      </p:pic>
      <p:pic>
        <p:nvPicPr>
          <p:cNvPr id="35" name="Рисунок 34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4581128"/>
            <a:ext cx="688412" cy="792088"/>
          </a:xfrm>
          <a:prstGeom prst="ellipse">
            <a:avLst/>
          </a:prstGeom>
        </p:spPr>
      </p:pic>
      <p:pic>
        <p:nvPicPr>
          <p:cNvPr id="36" name="Рисунок 35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356992"/>
            <a:ext cx="688412" cy="792088"/>
          </a:xfrm>
          <a:prstGeom prst="ellipse">
            <a:avLst/>
          </a:prstGeom>
        </p:spPr>
      </p:pic>
      <p:pic>
        <p:nvPicPr>
          <p:cNvPr id="37" name="Рисунок 36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5589240"/>
            <a:ext cx="688412" cy="792088"/>
          </a:xfrm>
          <a:prstGeom prst="ellipse">
            <a:avLst/>
          </a:prstGeom>
        </p:spPr>
      </p:pic>
      <p:pic>
        <p:nvPicPr>
          <p:cNvPr id="38" name="Рисунок 37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429000"/>
            <a:ext cx="688412" cy="792088"/>
          </a:xfrm>
          <a:prstGeom prst="ellipse">
            <a:avLst/>
          </a:prstGeom>
        </p:spPr>
      </p:pic>
      <p:pic>
        <p:nvPicPr>
          <p:cNvPr id="39" name="Рисунок 38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4365104"/>
            <a:ext cx="688412" cy="792088"/>
          </a:xfrm>
          <a:prstGeom prst="ellipse">
            <a:avLst/>
          </a:prstGeom>
        </p:spPr>
      </p:pic>
      <p:pic>
        <p:nvPicPr>
          <p:cNvPr id="40" name="Рисунок 39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5517232"/>
            <a:ext cx="688412" cy="792088"/>
          </a:xfrm>
          <a:prstGeom prst="ellipse">
            <a:avLst/>
          </a:prstGeom>
        </p:spPr>
      </p:pic>
      <p:pic>
        <p:nvPicPr>
          <p:cNvPr id="41" name="Рисунок 40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2348880"/>
            <a:ext cx="688412" cy="792088"/>
          </a:xfrm>
          <a:prstGeom prst="ellipse">
            <a:avLst/>
          </a:prstGeom>
        </p:spPr>
      </p:pic>
      <p:pic>
        <p:nvPicPr>
          <p:cNvPr id="43" name="Рисунок 42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4581128"/>
            <a:ext cx="688412" cy="792088"/>
          </a:xfrm>
          <a:prstGeom prst="ellipse">
            <a:avLst/>
          </a:prstGeom>
        </p:spPr>
      </p:pic>
      <p:pic>
        <p:nvPicPr>
          <p:cNvPr id="44" name="Рисунок 43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5445224"/>
            <a:ext cx="688412" cy="792088"/>
          </a:xfrm>
          <a:prstGeom prst="ellipse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251520" y="335699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51520" y="443711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51520" y="551723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Из-за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347864" y="227687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7864" y="335699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7864" y="443711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от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7864" y="551723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до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156176" y="227687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с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156176" y="335699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в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156176" y="443711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у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156176" y="551723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к</a:t>
            </a:r>
          </a:p>
        </p:txBody>
      </p:sp>
      <p:sp>
        <p:nvSpPr>
          <p:cNvPr id="59" name="Облако 58"/>
          <p:cNvSpPr/>
          <p:nvPr/>
        </p:nvSpPr>
        <p:spPr>
          <a:xfrm>
            <a:off x="8964488" y="332656"/>
            <a:ext cx="7848872" cy="1440160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Дети шли … тропинке.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60" name="Рисунок 59" descr="1371640469_solnce2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28" y="3429000"/>
            <a:ext cx="720080" cy="828526"/>
          </a:xfrm>
          <a:prstGeom prst="ellipse">
            <a:avLst/>
          </a:prstGeom>
        </p:spPr>
      </p:pic>
      <p:pic>
        <p:nvPicPr>
          <p:cNvPr id="61" name="Рисунок 60" descr="roVIBSY6DP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6237312"/>
            <a:ext cx="1828804" cy="4099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-1.7993 4.44444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0" cap="rnd"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2" name="Прямоугольник 11"/>
          <p:cNvSpPr/>
          <p:nvPr/>
        </p:nvSpPr>
        <p:spPr>
          <a:xfrm>
            <a:off x="251520" y="1340768"/>
            <a:ext cx="1728192" cy="7200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Narrow" pitchFamily="34" charset="0"/>
              </a:rPr>
              <a:t>СТАРТ</a:t>
            </a:r>
            <a:endParaRPr lang="ru-RU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27687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pic>
        <p:nvPicPr>
          <p:cNvPr id="32" name="Рисунок 31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348880"/>
            <a:ext cx="688412" cy="792088"/>
          </a:xfrm>
          <a:prstGeom prst="ellipse">
            <a:avLst/>
          </a:prstGeom>
        </p:spPr>
      </p:pic>
      <p:pic>
        <p:nvPicPr>
          <p:cNvPr id="34" name="Рисунок 33" descr="rId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3356992"/>
            <a:ext cx="812258" cy="812258"/>
          </a:xfrm>
          <a:prstGeom prst="ellipse">
            <a:avLst/>
          </a:prstGeom>
        </p:spPr>
      </p:pic>
      <p:pic>
        <p:nvPicPr>
          <p:cNvPr id="35" name="Рисунок 34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4581128"/>
            <a:ext cx="688412" cy="792088"/>
          </a:xfrm>
          <a:prstGeom prst="ellipse">
            <a:avLst/>
          </a:prstGeom>
        </p:spPr>
      </p:pic>
      <p:pic>
        <p:nvPicPr>
          <p:cNvPr id="36" name="Рисунок 35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356992"/>
            <a:ext cx="688412" cy="792088"/>
          </a:xfrm>
          <a:prstGeom prst="ellipse">
            <a:avLst/>
          </a:prstGeom>
        </p:spPr>
      </p:pic>
      <p:pic>
        <p:nvPicPr>
          <p:cNvPr id="37" name="Рисунок 36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5589240"/>
            <a:ext cx="688412" cy="792088"/>
          </a:xfrm>
          <a:prstGeom prst="ellipse">
            <a:avLst/>
          </a:prstGeom>
        </p:spPr>
      </p:pic>
      <p:pic>
        <p:nvPicPr>
          <p:cNvPr id="38" name="Рисунок 37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348880"/>
            <a:ext cx="688412" cy="792088"/>
          </a:xfrm>
          <a:prstGeom prst="ellipse">
            <a:avLst/>
          </a:prstGeom>
        </p:spPr>
      </p:pic>
      <p:pic>
        <p:nvPicPr>
          <p:cNvPr id="39" name="Рисунок 38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4365104"/>
            <a:ext cx="688412" cy="792088"/>
          </a:xfrm>
          <a:prstGeom prst="ellipse">
            <a:avLst/>
          </a:prstGeom>
        </p:spPr>
      </p:pic>
      <p:pic>
        <p:nvPicPr>
          <p:cNvPr id="40" name="Рисунок 39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5517232"/>
            <a:ext cx="688412" cy="792088"/>
          </a:xfrm>
          <a:prstGeom prst="ellipse">
            <a:avLst/>
          </a:prstGeom>
        </p:spPr>
      </p:pic>
      <p:pic>
        <p:nvPicPr>
          <p:cNvPr id="41" name="Рисунок 40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2348880"/>
            <a:ext cx="688412" cy="792088"/>
          </a:xfrm>
          <a:prstGeom prst="ellipse">
            <a:avLst/>
          </a:prstGeom>
        </p:spPr>
      </p:pic>
      <p:pic>
        <p:nvPicPr>
          <p:cNvPr id="43" name="Рисунок 42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4509120"/>
            <a:ext cx="688412" cy="792088"/>
          </a:xfrm>
          <a:prstGeom prst="ellipse">
            <a:avLst/>
          </a:prstGeom>
        </p:spPr>
      </p:pic>
      <p:pic>
        <p:nvPicPr>
          <p:cNvPr id="44" name="Рисунок 43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5445224"/>
            <a:ext cx="688412" cy="792088"/>
          </a:xfrm>
          <a:prstGeom prst="ellipse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251520" y="335699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51520" y="443711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51520" y="551723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Из-за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347864" y="227687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7864" y="335699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7864" y="443711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от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7864" y="551723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до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156176" y="227687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с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156176" y="335699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в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156176" y="443711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у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156176" y="551723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к</a:t>
            </a:r>
          </a:p>
        </p:txBody>
      </p:sp>
      <p:sp>
        <p:nvSpPr>
          <p:cNvPr id="59" name="Облако 58"/>
          <p:cNvSpPr/>
          <p:nvPr/>
        </p:nvSpPr>
        <p:spPr>
          <a:xfrm>
            <a:off x="8964488" y="332656"/>
            <a:ext cx="7848872" cy="1440160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… тропинке росли грибы.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60" name="Рисунок 59" descr="1371640469_solnce2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28" y="3429000"/>
            <a:ext cx="720080" cy="828526"/>
          </a:xfrm>
          <a:prstGeom prst="ellipse">
            <a:avLst/>
          </a:prstGeom>
        </p:spPr>
      </p:pic>
      <p:pic>
        <p:nvPicPr>
          <p:cNvPr id="61" name="Рисунок 60" descr="roVIBSY6DP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6237312"/>
            <a:ext cx="1828804" cy="4099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-1.7993 4.44444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0" cap="rnd"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2" name="Прямоугольник 11"/>
          <p:cNvSpPr/>
          <p:nvPr/>
        </p:nvSpPr>
        <p:spPr>
          <a:xfrm>
            <a:off x="251520" y="1340768"/>
            <a:ext cx="1728192" cy="7200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Narrow" pitchFamily="34" charset="0"/>
              </a:rPr>
              <a:t>СТАРТ</a:t>
            </a:r>
            <a:endParaRPr lang="ru-RU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27687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pic>
        <p:nvPicPr>
          <p:cNvPr id="32" name="Рисунок 31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429000"/>
            <a:ext cx="688412" cy="792088"/>
          </a:xfrm>
          <a:prstGeom prst="ellipse">
            <a:avLst/>
          </a:prstGeom>
        </p:spPr>
      </p:pic>
      <p:pic>
        <p:nvPicPr>
          <p:cNvPr id="34" name="Рисунок 33" descr="rId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2348880"/>
            <a:ext cx="812258" cy="812258"/>
          </a:xfrm>
          <a:prstGeom prst="ellipse">
            <a:avLst/>
          </a:prstGeom>
        </p:spPr>
      </p:pic>
      <p:pic>
        <p:nvPicPr>
          <p:cNvPr id="35" name="Рисунок 34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4581128"/>
            <a:ext cx="688412" cy="792088"/>
          </a:xfrm>
          <a:prstGeom prst="ellipse">
            <a:avLst/>
          </a:prstGeom>
        </p:spPr>
      </p:pic>
      <p:pic>
        <p:nvPicPr>
          <p:cNvPr id="36" name="Рисунок 35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356992"/>
            <a:ext cx="688412" cy="792088"/>
          </a:xfrm>
          <a:prstGeom prst="ellipse">
            <a:avLst/>
          </a:prstGeom>
        </p:spPr>
      </p:pic>
      <p:pic>
        <p:nvPicPr>
          <p:cNvPr id="37" name="Рисунок 36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5589240"/>
            <a:ext cx="688412" cy="792088"/>
          </a:xfrm>
          <a:prstGeom prst="ellipse">
            <a:avLst/>
          </a:prstGeom>
        </p:spPr>
      </p:pic>
      <p:pic>
        <p:nvPicPr>
          <p:cNvPr id="38" name="Рисунок 37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348880"/>
            <a:ext cx="688412" cy="792088"/>
          </a:xfrm>
          <a:prstGeom prst="ellipse">
            <a:avLst/>
          </a:prstGeom>
        </p:spPr>
      </p:pic>
      <p:pic>
        <p:nvPicPr>
          <p:cNvPr id="39" name="Рисунок 38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4365104"/>
            <a:ext cx="688412" cy="792088"/>
          </a:xfrm>
          <a:prstGeom prst="ellipse">
            <a:avLst/>
          </a:prstGeom>
        </p:spPr>
      </p:pic>
      <p:pic>
        <p:nvPicPr>
          <p:cNvPr id="40" name="Рисунок 39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5517232"/>
            <a:ext cx="688412" cy="792088"/>
          </a:xfrm>
          <a:prstGeom prst="ellipse">
            <a:avLst/>
          </a:prstGeom>
        </p:spPr>
      </p:pic>
      <p:pic>
        <p:nvPicPr>
          <p:cNvPr id="41" name="Рисунок 40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2348880"/>
            <a:ext cx="688412" cy="792088"/>
          </a:xfrm>
          <a:prstGeom prst="ellipse">
            <a:avLst/>
          </a:prstGeom>
        </p:spPr>
      </p:pic>
      <p:pic>
        <p:nvPicPr>
          <p:cNvPr id="43" name="Рисунок 42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4437112"/>
            <a:ext cx="688412" cy="792088"/>
          </a:xfrm>
          <a:prstGeom prst="ellipse">
            <a:avLst/>
          </a:prstGeom>
        </p:spPr>
      </p:pic>
      <p:pic>
        <p:nvPicPr>
          <p:cNvPr id="44" name="Рисунок 43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5517232"/>
            <a:ext cx="688412" cy="792088"/>
          </a:xfrm>
          <a:prstGeom prst="ellipse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251520" y="335699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51520" y="443711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51520" y="551723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Из-за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347864" y="227687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7864" y="335699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7864" y="443711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от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7864" y="551723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до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156176" y="227687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с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156176" y="335699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в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156176" y="443711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у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156176" y="551723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к</a:t>
            </a:r>
          </a:p>
        </p:txBody>
      </p:sp>
      <p:sp>
        <p:nvSpPr>
          <p:cNvPr id="59" name="Облако 58"/>
          <p:cNvSpPr/>
          <p:nvPr/>
        </p:nvSpPr>
        <p:spPr>
          <a:xfrm>
            <a:off x="8964488" y="332656"/>
            <a:ext cx="8280920" cy="1440160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Грибы прятались… листьями.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60" name="Рисунок 59" descr="1371640469_solnce2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28" y="3429000"/>
            <a:ext cx="720080" cy="828526"/>
          </a:xfrm>
          <a:prstGeom prst="ellipse">
            <a:avLst/>
          </a:prstGeom>
        </p:spPr>
      </p:pic>
      <p:pic>
        <p:nvPicPr>
          <p:cNvPr id="61" name="Рисунок 60" descr="roVIBSY6DP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6237312"/>
            <a:ext cx="1828804" cy="4099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-1.7993 4.44444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0" cap="rnd"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2" name="Прямоугольник 11"/>
          <p:cNvSpPr/>
          <p:nvPr/>
        </p:nvSpPr>
        <p:spPr>
          <a:xfrm>
            <a:off x="251520" y="1340768"/>
            <a:ext cx="1728192" cy="7200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 Narrow" pitchFamily="34" charset="0"/>
              </a:rPr>
              <a:t>СТАРТ</a:t>
            </a:r>
            <a:endParaRPr lang="ru-RU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27687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pic>
        <p:nvPicPr>
          <p:cNvPr id="32" name="Рисунок 31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429000"/>
            <a:ext cx="688412" cy="792088"/>
          </a:xfrm>
          <a:prstGeom prst="ellipse">
            <a:avLst/>
          </a:prstGeom>
        </p:spPr>
      </p:pic>
      <p:pic>
        <p:nvPicPr>
          <p:cNvPr id="34" name="Рисунок 33" descr="rId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28" y="2348880"/>
            <a:ext cx="812258" cy="812258"/>
          </a:xfrm>
          <a:prstGeom prst="ellipse">
            <a:avLst/>
          </a:prstGeom>
        </p:spPr>
      </p:pic>
      <p:pic>
        <p:nvPicPr>
          <p:cNvPr id="35" name="Рисунок 34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4581128"/>
            <a:ext cx="688412" cy="792088"/>
          </a:xfrm>
          <a:prstGeom prst="ellipse">
            <a:avLst/>
          </a:prstGeom>
        </p:spPr>
      </p:pic>
      <p:pic>
        <p:nvPicPr>
          <p:cNvPr id="36" name="Рисунок 35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356992"/>
            <a:ext cx="688412" cy="792088"/>
          </a:xfrm>
          <a:prstGeom prst="ellipse">
            <a:avLst/>
          </a:prstGeom>
        </p:spPr>
      </p:pic>
      <p:pic>
        <p:nvPicPr>
          <p:cNvPr id="37" name="Рисунок 36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5589240"/>
            <a:ext cx="688412" cy="792088"/>
          </a:xfrm>
          <a:prstGeom prst="ellipse">
            <a:avLst/>
          </a:prstGeom>
        </p:spPr>
      </p:pic>
      <p:pic>
        <p:nvPicPr>
          <p:cNvPr id="38" name="Рисунок 37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348880"/>
            <a:ext cx="688412" cy="792088"/>
          </a:xfrm>
          <a:prstGeom prst="ellipse">
            <a:avLst/>
          </a:prstGeom>
        </p:spPr>
      </p:pic>
      <p:pic>
        <p:nvPicPr>
          <p:cNvPr id="39" name="Рисунок 38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4365104"/>
            <a:ext cx="688412" cy="792088"/>
          </a:xfrm>
          <a:prstGeom prst="ellipse">
            <a:avLst/>
          </a:prstGeom>
        </p:spPr>
      </p:pic>
      <p:pic>
        <p:nvPicPr>
          <p:cNvPr id="40" name="Рисунок 39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5517232"/>
            <a:ext cx="688412" cy="792088"/>
          </a:xfrm>
          <a:prstGeom prst="ellipse">
            <a:avLst/>
          </a:prstGeom>
        </p:spPr>
      </p:pic>
      <p:pic>
        <p:nvPicPr>
          <p:cNvPr id="41" name="Рисунок 40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348880"/>
            <a:ext cx="688412" cy="792088"/>
          </a:xfrm>
          <a:prstGeom prst="ellipse">
            <a:avLst/>
          </a:prstGeom>
        </p:spPr>
      </p:pic>
      <p:pic>
        <p:nvPicPr>
          <p:cNvPr id="43" name="Рисунок 42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4581128"/>
            <a:ext cx="688412" cy="792088"/>
          </a:xfrm>
          <a:prstGeom prst="ellipse">
            <a:avLst/>
          </a:prstGeom>
        </p:spPr>
      </p:pic>
      <p:pic>
        <p:nvPicPr>
          <p:cNvPr id="44" name="Рисунок 43" descr="rId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5517232"/>
            <a:ext cx="688412" cy="792088"/>
          </a:xfrm>
          <a:prstGeom prst="ellipse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251520" y="335699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над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51520" y="443711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51520" y="5517232"/>
            <a:ext cx="187220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Из-за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347864" y="227687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по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47864" y="335699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на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7864" y="443711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от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7864" y="5517232"/>
            <a:ext cx="1512168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до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156176" y="227687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с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156176" y="335699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в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156176" y="443711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у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156176" y="5517232"/>
            <a:ext cx="1296144" cy="936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Narrow" pitchFamily="34" charset="0"/>
              </a:rPr>
              <a:t>к</a:t>
            </a:r>
          </a:p>
        </p:txBody>
      </p:sp>
      <p:sp>
        <p:nvSpPr>
          <p:cNvPr id="59" name="Облако 58"/>
          <p:cNvSpPr/>
          <p:nvPr/>
        </p:nvSpPr>
        <p:spPr>
          <a:xfrm>
            <a:off x="8964488" y="332656"/>
            <a:ext cx="8280920" cy="1440160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Narrow" pitchFamily="34" charset="0"/>
              </a:rPr>
              <a:t>… листьев стекали капли.</a:t>
            </a:r>
            <a:endParaRPr lang="ru-RU" sz="32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60" name="Рисунок 59" descr="1371640469_solnce2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28" y="3429000"/>
            <a:ext cx="720080" cy="828526"/>
          </a:xfrm>
          <a:prstGeom prst="ellipse">
            <a:avLst/>
          </a:prstGeom>
        </p:spPr>
      </p:pic>
      <p:pic>
        <p:nvPicPr>
          <p:cNvPr id="61" name="Рисунок 60" descr="roVIBSY6DP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6237312"/>
            <a:ext cx="1828804" cy="4099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-1.7993 4.44444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330</Words>
  <Application>Microsoft Office PowerPoint</Application>
  <PresentationFormat>Экран (4:3)</PresentationFormat>
  <Paragraphs>197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Лубочникова М.В.</dc:creator>
  <cp:lastModifiedBy>Admin</cp:lastModifiedBy>
  <cp:revision>28</cp:revision>
  <dcterms:created xsi:type="dcterms:W3CDTF">2016-01-25T17:43:44Z</dcterms:created>
  <dcterms:modified xsi:type="dcterms:W3CDTF">2016-01-26T11:55:54Z</dcterms:modified>
</cp:coreProperties>
</file>