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9" r:id="rId12"/>
    <p:sldId id="270" r:id="rId13"/>
    <p:sldId id="271" r:id="rId14"/>
    <p:sldId id="267" r:id="rId15"/>
    <p:sldId id="268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8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F63EE-0542-420D-8FEC-670057E513F0}" type="datetimeFigureOut">
              <a:rPr lang="ru-RU" smtClean="0"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E4399-52E6-4E7B-87BB-13C1B1791A9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img.mota.ru/upload/wallpapers/2009/07/14/15/05/889/3d_1047-c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45386"/>
            <a:ext cx="9204513" cy="6903386"/>
          </a:xfrm>
          <a:prstGeom prst="rect">
            <a:avLst/>
          </a:prstGeom>
          <a:noFill/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1093788" y="715963"/>
            <a:ext cx="6646564" cy="415319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Математика</a:t>
            </a:r>
          </a:p>
          <a:p>
            <a:pPr algn="ctr" rtl="0"/>
            <a:r>
              <a:rPr lang="ru-RU" sz="3600" kern="10" spc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1 класс</a:t>
            </a:r>
            <a:endParaRPr lang="ru-RU" sz="3600" kern="10" spc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Над цветами летали … бабочки. К ним прилетели ещё бабочки, и стало на  2 бабочки больше.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alfaday.net/uploads/posts/2013-03/1363630141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785966"/>
            <a:ext cx="7992888" cy="4374291"/>
          </a:xfrm>
          <a:prstGeom prst="rect">
            <a:avLst/>
          </a:prstGeom>
          <a:noFill/>
        </p:spPr>
      </p:pic>
      <p:pic>
        <p:nvPicPr>
          <p:cNvPr id="21508" name="Picture 4" descr="http://img0.liveinternet.ru/images/attach/c/5/88/865/88865880_0a07cbf86346062e61dd951d48f07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44824"/>
            <a:ext cx="1937048" cy="1474470"/>
          </a:xfrm>
          <a:prstGeom prst="rect">
            <a:avLst/>
          </a:prstGeom>
          <a:noFill/>
        </p:spPr>
      </p:pic>
      <p:pic>
        <p:nvPicPr>
          <p:cNvPr id="21510" name="Picture 6" descr="http://www.profan.su/ris/izo/0002/batterflay/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770260"/>
            <a:ext cx="1801044" cy="1179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Над цветами летали 4 бабочки. К ним прилетели ещё бабочки, и стало на  2 бабочки больше.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alfaday.net/uploads/posts/2013-03/1363630141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785966"/>
            <a:ext cx="7992888" cy="4374291"/>
          </a:xfrm>
          <a:prstGeom prst="rect">
            <a:avLst/>
          </a:prstGeom>
          <a:noFill/>
        </p:spPr>
      </p:pic>
      <p:pic>
        <p:nvPicPr>
          <p:cNvPr id="21508" name="Picture 4" descr="http://img0.liveinternet.ru/images/attach/c/5/88/865/88865880_0a07cbf86346062e61dd951d48f07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44824"/>
            <a:ext cx="1937048" cy="1474470"/>
          </a:xfrm>
          <a:prstGeom prst="rect">
            <a:avLst/>
          </a:prstGeom>
          <a:noFill/>
        </p:spPr>
      </p:pic>
      <p:pic>
        <p:nvPicPr>
          <p:cNvPr id="21510" name="Picture 6" descr="http://www.profan.su/ris/izo/0002/batterflay/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770260"/>
            <a:ext cx="1801044" cy="1179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Над цветами летали 4 бабочки. К ним прилетели ещё бабочки, и стало на  2 бабочки больше. Сколько бабочек стало?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alfaday.net/uploads/posts/2013-03/1363630141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904191"/>
            <a:ext cx="7776863" cy="4256066"/>
          </a:xfrm>
          <a:prstGeom prst="rect">
            <a:avLst/>
          </a:prstGeom>
          <a:noFill/>
        </p:spPr>
      </p:pic>
      <p:pic>
        <p:nvPicPr>
          <p:cNvPr id="21508" name="Picture 4" descr="http://img0.liveinternet.ru/images/attach/c/5/88/865/88865880_0a07cbf86346062e61dd951d48f07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060848"/>
            <a:ext cx="1937048" cy="1474470"/>
          </a:xfrm>
          <a:prstGeom prst="rect">
            <a:avLst/>
          </a:prstGeom>
          <a:noFill/>
        </p:spPr>
      </p:pic>
      <p:pic>
        <p:nvPicPr>
          <p:cNvPr id="21510" name="Picture 6" descr="http://www.profan.su/ris/izo/0002/batterflay/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204864"/>
            <a:ext cx="1801044" cy="1179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Над цветами летали 4 бабочки. К ним прилетели ещё бабочки, и </a:t>
            </a:r>
            <a:r>
              <a:rPr lang="ru-RU" sz="3200" dirty="0" smtClean="0">
                <a:solidFill>
                  <a:srgbClr val="FF0000"/>
                </a:solidFill>
              </a:rPr>
              <a:t>стало на  </a:t>
            </a:r>
            <a:r>
              <a:rPr lang="ru-RU" sz="3200" dirty="0" smtClean="0"/>
              <a:t>2 бабочки </a:t>
            </a:r>
            <a:r>
              <a:rPr lang="ru-RU" sz="3200" dirty="0" smtClean="0">
                <a:solidFill>
                  <a:srgbClr val="FF0000"/>
                </a:solidFill>
              </a:rPr>
              <a:t>больше</a:t>
            </a:r>
            <a:r>
              <a:rPr lang="ru-RU" sz="3200" dirty="0" smtClean="0"/>
              <a:t>. Сколько бабочек стало?         </a:t>
            </a:r>
            <a:r>
              <a:rPr lang="ru-RU" sz="3200" dirty="0" smtClean="0">
                <a:solidFill>
                  <a:srgbClr val="FF0000"/>
                </a:solidFill>
              </a:rPr>
              <a:t>+</a:t>
            </a:r>
            <a:r>
              <a:rPr lang="ru-RU" sz="3200" dirty="0" smtClean="0"/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alfaday.net/uploads/posts/2013-03/1363630141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904191"/>
            <a:ext cx="7776863" cy="4256066"/>
          </a:xfrm>
          <a:prstGeom prst="rect">
            <a:avLst/>
          </a:prstGeom>
          <a:noFill/>
        </p:spPr>
      </p:pic>
      <p:pic>
        <p:nvPicPr>
          <p:cNvPr id="21508" name="Picture 4" descr="http://img0.liveinternet.ru/images/attach/c/5/88/865/88865880_0a07cbf86346062e61dd951d48f07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060848"/>
            <a:ext cx="1937048" cy="1474470"/>
          </a:xfrm>
          <a:prstGeom prst="rect">
            <a:avLst/>
          </a:prstGeom>
          <a:noFill/>
        </p:spPr>
      </p:pic>
      <p:pic>
        <p:nvPicPr>
          <p:cNvPr id="21510" name="Picture 6" descr="http://www.profan.su/ris/izo/0002/batterflay/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204864"/>
            <a:ext cx="1801044" cy="1179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golka.at.ua/_ld/12/868059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8487" y="310343"/>
            <a:ext cx="6101865" cy="5782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://folk.uio.no/dansh/muha/ko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-95970"/>
            <a:ext cx="5437352" cy="6953970"/>
          </a:xfrm>
          <a:prstGeom prst="rect">
            <a:avLst/>
          </a:prstGeom>
          <a:noFill/>
        </p:spPr>
      </p:pic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467544" y="4725144"/>
            <a:ext cx="3888431" cy="1440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Больше на ...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7308304" y="5013176"/>
            <a:ext cx="936104" cy="216024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7668344" y="4725144"/>
            <a:ext cx="228600" cy="865187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animBg="1"/>
      <p:bldP spid="245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-fotki.yandex.ru/get/5812/89635038.61a/0_6fb40_54a00c7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1830435" cy="2235645"/>
          </a:xfrm>
          <a:prstGeom prst="rect">
            <a:avLst/>
          </a:prstGeom>
          <a:noFill/>
        </p:spPr>
      </p:pic>
      <p:pic>
        <p:nvPicPr>
          <p:cNvPr id="5" name="Picture 2" descr="http://img0.liveinternet.ru/images/attach/c/2/64/176/64176252_1284821350_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76672"/>
            <a:ext cx="2846433" cy="2313436"/>
          </a:xfrm>
          <a:prstGeom prst="rect">
            <a:avLst/>
          </a:prstGeom>
          <a:noFill/>
        </p:spPr>
      </p:pic>
      <p:pic>
        <p:nvPicPr>
          <p:cNvPr id="6" name="Picture 2" descr="http://igolka.at.ua/_ld/12/868059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924944"/>
            <a:ext cx="2880320" cy="2729781"/>
          </a:xfrm>
          <a:prstGeom prst="rect">
            <a:avLst/>
          </a:prstGeom>
          <a:noFill/>
        </p:spPr>
      </p:pic>
      <p:pic>
        <p:nvPicPr>
          <p:cNvPr id="7" name="Picture 2" descr="http://folk.uio.no/dansh/muha/koma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852936"/>
            <a:ext cx="2664296" cy="3407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img.mota.ru/upload/wallpapers/2009/07/14/15/05/889/3d_1047-c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45386"/>
            <a:ext cx="9204513" cy="6903386"/>
          </a:xfrm>
          <a:prstGeom prst="rect">
            <a:avLst/>
          </a:prstGeom>
          <a:noFill/>
        </p:spPr>
      </p:pic>
      <p:pic>
        <p:nvPicPr>
          <p:cNvPr id="8194" name="Picture 2" descr="C:\Documents and Settings\Lanos\Рабочий стол\621счм с74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8636" y="-33493"/>
            <a:ext cx="4075571" cy="3750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Documents and Settings\Lanos\Рабочий стол\rebus_2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wwww4.com/w6166/1959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8405" y="0"/>
            <a:ext cx="951364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numizmat.ucoz.com/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1485"/>
            <a:ext cx="7014714" cy="6826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ttp://img-fotki.yandex.ru/get/5812/89635038.61a/0_6fb40_54a00c7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5430835" cy="6633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://stat17.privet.ru/lr/091930f71a020b43e4e4d5b6fcba77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450546" cy="6598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img0.liveinternet.ru/images/attach/c/2/64/176/64176252_1284821350_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70" y="238908"/>
            <a:ext cx="8366262" cy="6799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Задачи на увеличение числа на несколько единиц.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99</Words>
  <Application>Microsoft Office PowerPoint</Application>
  <PresentationFormat>Экран (4:3)</PresentationFormat>
  <Paragraphs>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Задачи на увеличение числа на несколько единиц.</vt:lpstr>
      <vt:lpstr>Над цветами летали … бабочки. К ним прилетели ещё бабочки, и стало на  2 бабочки больше.</vt:lpstr>
      <vt:lpstr>Над цветами летали 4 бабочки. К ним прилетели ещё бабочки, и стало на  2 бабочки больше.</vt:lpstr>
      <vt:lpstr>Над цветами летали 4 бабочки. К ним прилетели ещё бабочки, и стало на  2 бабочки больше. Сколько бабочек стало?</vt:lpstr>
      <vt:lpstr>Над цветами летали 4 бабочки. К ним прилетели ещё бабочки, и стало на  2 бабочки больше. Сколько бабочек стало?         + </vt:lpstr>
      <vt:lpstr>Слайд 14</vt:lpstr>
      <vt:lpstr>Слайд 15</vt:lpstr>
      <vt:lpstr>Слайд 16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</dc:creator>
  <cp:lastModifiedBy>WORK</cp:lastModifiedBy>
  <cp:revision>7</cp:revision>
  <dcterms:created xsi:type="dcterms:W3CDTF">2014-01-08T19:56:18Z</dcterms:created>
  <dcterms:modified xsi:type="dcterms:W3CDTF">2014-01-08T21:05:14Z</dcterms:modified>
</cp:coreProperties>
</file>